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83" r:id="rId4"/>
  </p:sldMasterIdLst>
  <p:notesMasterIdLst>
    <p:notesMasterId r:id="rId19"/>
  </p:notesMasterIdLst>
  <p:sldIdLst>
    <p:sldId id="269" r:id="rId5"/>
    <p:sldId id="270" r:id="rId6"/>
    <p:sldId id="275" r:id="rId7"/>
    <p:sldId id="259" r:id="rId8"/>
    <p:sldId id="271" r:id="rId9"/>
    <p:sldId id="272" r:id="rId10"/>
    <p:sldId id="278" r:id="rId11"/>
    <p:sldId id="279" r:id="rId12"/>
    <p:sldId id="280" r:id="rId13"/>
    <p:sldId id="281" r:id="rId14"/>
    <p:sldId id="282" r:id="rId15"/>
    <p:sldId id="264" r:id="rId16"/>
    <p:sldId id="263" r:id="rId17"/>
    <p:sldId id="283" r:id="rId18"/>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0C89"/>
    <a:srgbClr val="FFF1E3"/>
    <a:srgbClr val="F66D4D"/>
    <a:srgbClr val="F5951D"/>
    <a:srgbClr val="FF7000"/>
    <a:srgbClr val="BD015C"/>
    <a:srgbClr val="549BBF"/>
    <a:srgbClr val="001544"/>
    <a:srgbClr val="FE3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6327" autoAdjust="0"/>
  </p:normalViewPr>
  <p:slideViewPr>
    <p:cSldViewPr>
      <p:cViewPr varScale="1">
        <p:scale>
          <a:sx n="171" d="100"/>
          <a:sy n="171" d="100"/>
        </p:scale>
        <p:origin x="368" y="168"/>
      </p:cViewPr>
      <p:guideLst>
        <p:guide orient="horz" pos="1620"/>
        <p:guide pos="2880"/>
      </p:guideLst>
    </p:cSldViewPr>
  </p:slideViewPr>
  <p:notesTextViewPr>
    <p:cViewPr>
      <p:scale>
        <a:sx n="100" d="100"/>
        <a:sy n="100" d="100"/>
      </p:scale>
      <p:origin x="0" y="0"/>
    </p:cViewPr>
  </p:notesText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7FD01A-2035-099C-E99C-639A0900298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4ADDD17-B24E-F698-0B7D-2EA0C0E2F65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A1DDB39-0A76-F047-BA72-EEBB35D657DD}" type="datetimeFigureOut">
              <a:rPr lang="en-US" altLang="en-US"/>
              <a:pPr>
                <a:defRPr/>
              </a:pPr>
              <a:t>11/12/24</a:t>
            </a:fld>
            <a:endParaRPr lang="en-US" altLang="en-US"/>
          </a:p>
        </p:txBody>
      </p:sp>
      <p:sp>
        <p:nvSpPr>
          <p:cNvPr id="4" name="Slide Image Placeholder 3">
            <a:extLst>
              <a:ext uri="{FF2B5EF4-FFF2-40B4-BE49-F238E27FC236}">
                <a16:creationId xmlns:a16="http://schemas.microsoft.com/office/drawing/2014/main" id="{25F571A0-B832-53C8-E762-7925A752A33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5E053F-5EBC-6DB4-3CDD-87DEAAE6B81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5CDD2F-EE63-89B9-D75D-8249A7865E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2ED621E-D4C6-BD85-5A89-7293FB335B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8633AD-35EC-6B42-9896-6D856DFB6B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Learning objectives should describe what learners will be able to do after the presentation, not what they will be engaged in during the presentation. Imagine that every learning objective starts with the line: “After completion of this program, learners will be able to…” </a:t>
            </a:r>
          </a:p>
          <a:p>
            <a:endParaRPr lang="en-US" altLang="en-US" dirty="0">
              <a:ea typeface="ＭＳ Ｐゴシック" panose="020B0600070205080204" pitchFamily="34" charset="-128"/>
            </a:endParaRPr>
          </a:p>
          <a:p>
            <a:r>
              <a:rPr lang="en-US" altLang="en-US" sz="1800" dirty="0">
                <a:ea typeface="Calibri" panose="020F0502020204030204" pitchFamily="34" charset="0"/>
                <a:cs typeface="Times New Roman" panose="02020603050405020304" pitchFamily="18" charset="0"/>
              </a:rPr>
              <a:t>Also remember, that the learning objective must be within the scope of the learner, remember to consider your audience when selecting objectives. </a:t>
            </a:r>
            <a:r>
              <a:rPr lang="en-US" altLang="en-US" sz="1800" dirty="0">
                <a:ea typeface="ＭＳ Ｐゴシック" panose="020B0600070205080204" pitchFamily="34" charset="-128"/>
                <a:cs typeface="Times New Roman" panose="02020603050405020304" pitchFamily="18" charset="0"/>
              </a:rPr>
              <a:t>(remove any learner categories that WILL not be within the scope of the objectives)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verb is the most important part of the learning objective statement. Most of the programming at PSW is considered knowledge-based, and should use verbs that indicate “remembering” and “understanding.” Appropriate verbs for knowledge-based activities include: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Remembering: Define, identify, label, list, match, name, recall, record, repeat, select, state </a:t>
            </a:r>
          </a:p>
          <a:p>
            <a:r>
              <a:rPr lang="en-US" altLang="en-US" dirty="0">
                <a:ea typeface="ＭＳ Ｐゴシック" panose="020B0600070205080204" pitchFamily="34" charset="-128"/>
              </a:rPr>
              <a:t>Understanding: Classify, describe, discuss, explain, express, identify, locate, outline, recognize, report, restate, review, summarize </a:t>
            </a:r>
          </a:p>
        </p:txBody>
      </p:sp>
      <p:sp>
        <p:nvSpPr>
          <p:cNvPr id="4" name="Slide Number Placeholder 3"/>
          <p:cNvSpPr>
            <a:spLocks noGrp="1"/>
          </p:cNvSpPr>
          <p:nvPr>
            <p:ph type="sldNum" sz="quarter" idx="5"/>
          </p:nvPr>
        </p:nvSpPr>
        <p:spPr/>
        <p:txBody>
          <a:bodyPr/>
          <a:lstStyle/>
          <a:p>
            <a:pPr>
              <a:defRPr/>
            </a:pPr>
            <a:fld id="{778633AD-35EC-6B42-9896-6D856DFB6BD4}" type="slidenum">
              <a:rPr lang="en-US" altLang="en-US" smtClean="0"/>
              <a:pPr>
                <a:defRPr/>
              </a:pPr>
              <a:t>5</a:t>
            </a:fld>
            <a:endParaRPr lang="en-US" altLang="en-US"/>
          </a:p>
        </p:txBody>
      </p:sp>
    </p:spTree>
    <p:extLst>
      <p:ext uri="{BB962C8B-B14F-4D97-AF65-F5344CB8AC3E}">
        <p14:creationId xmlns:p14="http://schemas.microsoft.com/office/powerpoint/2010/main" val="422554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AB17194-311B-99F9-DF5D-7643EED909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3DF1970-51E2-D5DB-335C-6444663609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Polling tools within the interactive presentation support APP can be utilized. </a:t>
            </a:r>
          </a:p>
          <a:p>
            <a:r>
              <a:rPr lang="en-US" altLang="en-US">
                <a:ea typeface="ＭＳ Ｐゴシック" panose="020B0600070205080204" pitchFamily="34" charset="-128"/>
              </a:rPr>
              <a:t>Rationale for why the correct answer is correct can be spoken/verbalized, but should be included when the correct answer is noted. </a:t>
            </a:r>
          </a:p>
        </p:txBody>
      </p:sp>
      <p:sp>
        <p:nvSpPr>
          <p:cNvPr id="27652" name="Slide Number Placeholder 3">
            <a:extLst>
              <a:ext uri="{FF2B5EF4-FFF2-40B4-BE49-F238E27FC236}">
                <a16:creationId xmlns:a16="http://schemas.microsoft.com/office/drawing/2014/main" id="{2307C553-405B-D8A7-F5DE-91A8C6949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9929FF-52A3-2349-9CD2-874D1A72C345}"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EB4D12-BD73-E8DD-432B-E6820033121F}"/>
              </a:ext>
            </a:extLst>
          </p:cNvPr>
          <p:cNvSpPr txBox="1">
            <a:spLocks noChangeArrowheads="1"/>
          </p:cNvSpPr>
          <p:nvPr userDrawn="1"/>
        </p:nvSpPr>
        <p:spPr bwMode="auto">
          <a:xfrm>
            <a:off x="-57150" y="3687763"/>
            <a:ext cx="184150" cy="369887"/>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800"/>
          </a:p>
        </p:txBody>
      </p:sp>
      <p:sp>
        <p:nvSpPr>
          <p:cNvPr id="9" name="TextBox 8">
            <a:extLst>
              <a:ext uri="{FF2B5EF4-FFF2-40B4-BE49-F238E27FC236}">
                <a16:creationId xmlns:a16="http://schemas.microsoft.com/office/drawing/2014/main" id="{2FC695C4-28AD-FC07-A0BB-20DE8388B0A7}"/>
              </a:ext>
            </a:extLst>
          </p:cNvPr>
          <p:cNvSpPr txBox="1">
            <a:spLocks noChangeArrowheads="1"/>
          </p:cNvSpPr>
          <p:nvPr userDrawn="1"/>
        </p:nvSpPr>
        <p:spPr bwMode="auto">
          <a:xfrm>
            <a:off x="317500" y="3679825"/>
            <a:ext cx="184150" cy="369888"/>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800"/>
          </a:p>
        </p:txBody>
      </p:sp>
      <p:sp>
        <p:nvSpPr>
          <p:cNvPr id="2" name="Title 1"/>
          <p:cNvSpPr>
            <a:spLocks noGrp="1"/>
          </p:cNvSpPr>
          <p:nvPr>
            <p:ph type="ctrTitle" hasCustomPrompt="1"/>
          </p:nvPr>
        </p:nvSpPr>
        <p:spPr>
          <a:xfrm>
            <a:off x="228600" y="2457825"/>
            <a:ext cx="8610600" cy="1098947"/>
          </a:xfrm>
        </p:spPr>
        <p:txBody>
          <a:bodyPr anchor="t" anchorCtr="0">
            <a:noAutofit/>
          </a:bodyPr>
          <a:lstStyle>
            <a:lvl1pPr algn="l">
              <a:defRPr sz="34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228600" y="3584921"/>
            <a:ext cx="8610600" cy="1369219"/>
          </a:xfrm>
        </p:spPr>
        <p:txBody>
          <a:bodyPr>
            <a:normAutofit/>
          </a:bodyPr>
          <a:lstStyle>
            <a:lvl1pPr marL="0" indent="0" algn="l">
              <a:spcBef>
                <a:spcPts val="0"/>
              </a:spcBef>
              <a:buNone/>
              <a:defRPr sz="1600" b="0">
                <a:solidFill>
                  <a:schemeClr val="bg1"/>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Credentials</a:t>
            </a:r>
          </a:p>
          <a:p>
            <a:r>
              <a:rPr lang="en-US" dirty="0"/>
              <a:t>Presenter Title</a:t>
            </a:r>
          </a:p>
          <a:p>
            <a:r>
              <a:rPr lang="en-US" dirty="0"/>
              <a:t>Presenter Organization, City</a:t>
            </a:r>
          </a:p>
          <a:p>
            <a:r>
              <a:rPr lang="en-US" dirty="0"/>
              <a:t>Email</a:t>
            </a:r>
          </a:p>
        </p:txBody>
      </p:sp>
      <p:pic>
        <p:nvPicPr>
          <p:cNvPr id="5" name="Picture 4">
            <a:extLst>
              <a:ext uri="{FF2B5EF4-FFF2-40B4-BE49-F238E27FC236}">
                <a16:creationId xmlns:a16="http://schemas.microsoft.com/office/drawing/2014/main" id="{13CBAD8A-61EB-90DF-0D64-5E3D3EDEAEC3}"/>
              </a:ext>
            </a:extLst>
          </p:cNvPr>
          <p:cNvPicPr>
            <a:picLocks noChangeAspect="1"/>
          </p:cNvPicPr>
          <p:nvPr userDrawn="1"/>
        </p:nvPicPr>
        <p:blipFill>
          <a:blip r:embed="rId3"/>
          <a:stretch>
            <a:fillRect/>
          </a:stretch>
        </p:blipFill>
        <p:spPr>
          <a:xfrm>
            <a:off x="228600" y="174664"/>
            <a:ext cx="4597400" cy="2050408"/>
          </a:xfrm>
          <a:prstGeom prst="rect">
            <a:avLst/>
          </a:prstGeom>
        </p:spPr>
      </p:pic>
      <p:pic>
        <p:nvPicPr>
          <p:cNvPr id="7" name="Picture 6">
            <a:extLst>
              <a:ext uri="{FF2B5EF4-FFF2-40B4-BE49-F238E27FC236}">
                <a16:creationId xmlns:a16="http://schemas.microsoft.com/office/drawing/2014/main" id="{BB6CB961-71D0-08F0-0A37-5730F064A667}"/>
              </a:ext>
            </a:extLst>
          </p:cNvPr>
          <p:cNvPicPr>
            <a:picLocks noChangeAspect="1"/>
          </p:cNvPicPr>
          <p:nvPr userDrawn="1"/>
        </p:nvPicPr>
        <p:blipFill>
          <a:blip r:embed="rId4"/>
          <a:stretch>
            <a:fillRect/>
          </a:stretch>
        </p:blipFill>
        <p:spPr>
          <a:xfrm>
            <a:off x="5029200" y="-552450"/>
            <a:ext cx="5753100" cy="4445000"/>
          </a:xfrm>
          <a:prstGeom prst="rect">
            <a:avLst/>
          </a:prstGeom>
        </p:spPr>
      </p:pic>
    </p:spTree>
    <p:extLst>
      <p:ext uri="{BB962C8B-B14F-4D97-AF65-F5344CB8AC3E}">
        <p14:creationId xmlns:p14="http://schemas.microsoft.com/office/powerpoint/2010/main" val="9644917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62553-5B9C-6A73-2551-717FCDC92E00}"/>
              </a:ext>
            </a:extLst>
          </p:cNvPr>
          <p:cNvSpPr/>
          <p:nvPr userDrawn="1"/>
        </p:nvSpPr>
        <p:spPr>
          <a:xfrm>
            <a:off x="381000" y="285750"/>
            <a:ext cx="8382000" cy="4572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F8C70F-F682-8211-5987-9EDE397F79D5}"/>
              </a:ext>
            </a:extLst>
          </p:cNvPr>
          <p:cNvPicPr>
            <a:picLocks noChangeAspect="1"/>
          </p:cNvPicPr>
          <p:nvPr userDrawn="1"/>
        </p:nvPicPr>
        <p:blipFill>
          <a:blip r:embed="rId2"/>
          <a:stretch>
            <a:fillRect/>
          </a:stretch>
        </p:blipFill>
        <p:spPr>
          <a:xfrm>
            <a:off x="8061797" y="3867150"/>
            <a:ext cx="548803" cy="898041"/>
          </a:xfrm>
          <a:prstGeom prst="rect">
            <a:avLst/>
          </a:prstGeom>
        </p:spPr>
      </p:pic>
      <p:sp>
        <p:nvSpPr>
          <p:cNvPr id="2" name="Title 1"/>
          <p:cNvSpPr>
            <a:spLocks noGrp="1"/>
          </p:cNvSpPr>
          <p:nvPr>
            <p:ph type="title"/>
          </p:nvPr>
        </p:nvSpPr>
        <p:spPr/>
        <p:txBody>
          <a:bodyPr/>
          <a:lstStyle>
            <a:lvl1pPr>
              <a:defRPr>
                <a:solidFill>
                  <a:srgbClr val="BD015C"/>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253BBCE-8CF5-0917-6E73-1FC1F0D5D6F0}"/>
              </a:ext>
            </a:extLst>
          </p:cNvPr>
          <p:cNvSpPr>
            <a:spLocks noGrp="1"/>
          </p:cNvSpPr>
          <p:nvPr>
            <p:ph idx="1"/>
          </p:nvPr>
        </p:nvSpPr>
        <p:spPr bwMode="auto">
          <a:xfrm>
            <a:off x="685800" y="1200150"/>
            <a:ext cx="7772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7583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876550"/>
            <a:ext cx="6096000" cy="838200"/>
          </a:xfrm>
        </p:spPr>
        <p:txBody>
          <a:bodyPr anchor="ctr"/>
          <a:lstStyle>
            <a:lvl1pPr algn="l">
              <a:defRPr sz="4000" b="0" i="0" cap="all" baseline="0">
                <a:solidFill>
                  <a:schemeClr val="tx1"/>
                </a:solidFill>
              </a:defRPr>
            </a:lvl1pPr>
          </a:lstStyle>
          <a:p>
            <a:r>
              <a:rPr lang="en-US" dirty="0"/>
              <a:t>Section Title</a:t>
            </a:r>
          </a:p>
        </p:txBody>
      </p:sp>
      <p:sp>
        <p:nvSpPr>
          <p:cNvPr id="3" name="Text Placeholder 2"/>
          <p:cNvSpPr>
            <a:spLocks noGrp="1"/>
          </p:cNvSpPr>
          <p:nvPr>
            <p:ph type="body" idx="1" hasCustomPrompt="1"/>
          </p:nvPr>
        </p:nvSpPr>
        <p:spPr>
          <a:xfrm>
            <a:off x="228600" y="3790950"/>
            <a:ext cx="7772400" cy="1125140"/>
          </a:xfrm>
        </p:spPr>
        <p:txBody>
          <a:bodyPr anchor="t"/>
          <a:lstStyle>
            <a:lvl1pPr marL="0" indent="0" algn="l">
              <a:buNone/>
              <a:defRPr sz="20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Description </a:t>
            </a:r>
          </a:p>
        </p:txBody>
      </p:sp>
      <p:pic>
        <p:nvPicPr>
          <p:cNvPr id="7" name="Picture 6">
            <a:extLst>
              <a:ext uri="{FF2B5EF4-FFF2-40B4-BE49-F238E27FC236}">
                <a16:creationId xmlns:a16="http://schemas.microsoft.com/office/drawing/2014/main" id="{3986D020-EF96-7B08-66A5-8E5397FF2756}"/>
              </a:ext>
            </a:extLst>
          </p:cNvPr>
          <p:cNvPicPr>
            <a:picLocks noChangeAspect="1"/>
          </p:cNvPicPr>
          <p:nvPr userDrawn="1"/>
        </p:nvPicPr>
        <p:blipFill>
          <a:blip r:embed="rId2"/>
          <a:srcRect l="36260" t="35185" r="30536" b="18889"/>
          <a:stretch/>
        </p:blipFill>
        <p:spPr>
          <a:xfrm>
            <a:off x="4337852" y="-19707"/>
            <a:ext cx="4830097" cy="5163207"/>
          </a:xfrm>
          <a:prstGeom prst="rect">
            <a:avLst/>
          </a:prstGeom>
        </p:spPr>
      </p:pic>
    </p:spTree>
    <p:extLst>
      <p:ext uri="{BB962C8B-B14F-4D97-AF65-F5344CB8AC3E}">
        <p14:creationId xmlns:p14="http://schemas.microsoft.com/office/powerpoint/2010/main" val="336193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1D16F5-9E86-E415-F02B-F00AE0B2A6BB}"/>
              </a:ext>
            </a:extLst>
          </p:cNvPr>
          <p:cNvSpPr/>
          <p:nvPr userDrawn="1"/>
        </p:nvSpPr>
        <p:spPr>
          <a:xfrm>
            <a:off x="381000" y="285750"/>
            <a:ext cx="8382000" cy="4572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15321"/>
            <a:ext cx="7696200" cy="857250"/>
          </a:xfrm>
        </p:spPr>
        <p:txBody>
          <a:bodyPr/>
          <a:lstStyle>
            <a:lvl1pPr algn="ctr">
              <a:defRPr>
                <a:solidFill>
                  <a:srgbClr val="7E0C89"/>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762000" y="1304544"/>
            <a:ext cx="3581400" cy="332460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76800" y="1304544"/>
            <a:ext cx="3581400" cy="332460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F4926E15-8152-2557-4410-2B4BC41217AE}"/>
              </a:ext>
            </a:extLst>
          </p:cNvPr>
          <p:cNvPicPr>
            <a:picLocks noChangeAspect="1"/>
          </p:cNvPicPr>
          <p:nvPr userDrawn="1"/>
        </p:nvPicPr>
        <p:blipFill>
          <a:blip r:embed="rId2"/>
          <a:stretch>
            <a:fillRect/>
          </a:stretch>
        </p:blipFill>
        <p:spPr>
          <a:xfrm>
            <a:off x="8061797" y="3867150"/>
            <a:ext cx="548803" cy="898041"/>
          </a:xfrm>
          <a:prstGeom prst="rect">
            <a:avLst/>
          </a:prstGeom>
        </p:spPr>
      </p:pic>
    </p:spTree>
    <p:extLst>
      <p:ext uri="{BB962C8B-B14F-4D97-AF65-F5344CB8AC3E}">
        <p14:creationId xmlns:p14="http://schemas.microsoft.com/office/powerpoint/2010/main" val="151927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ED0F01-135B-9837-E152-D108B138B0C5}"/>
              </a:ext>
            </a:extLst>
          </p:cNvPr>
          <p:cNvSpPr/>
          <p:nvPr userDrawn="1"/>
        </p:nvSpPr>
        <p:spPr>
          <a:xfrm>
            <a:off x="381000" y="285750"/>
            <a:ext cx="8382000" cy="4572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7E0C8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1151335"/>
            <a:ext cx="3657600" cy="479822"/>
          </a:xfrm>
        </p:spPr>
        <p:txBody>
          <a:bodyPr anchor="b">
            <a:normAutofit/>
          </a:bodyPr>
          <a:lstStyle>
            <a:lvl1pPr marL="0" indent="0">
              <a:buNone/>
              <a:defRPr sz="2000" b="0" baseline="0">
                <a:solidFill>
                  <a:srgbClr val="F66D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151335"/>
            <a:ext cx="3657600" cy="479822"/>
          </a:xfrm>
        </p:spPr>
        <p:txBody>
          <a:bodyPr anchor="b">
            <a:normAutofit/>
          </a:bodyPr>
          <a:lstStyle>
            <a:lvl1pPr marL="0" indent="0">
              <a:buNone/>
              <a:defRPr sz="2000" b="0">
                <a:solidFill>
                  <a:srgbClr val="F66D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1657350"/>
            <a:ext cx="3657600" cy="2400300"/>
          </a:xfrm>
        </p:spPr>
        <p:txBody>
          <a:bodyPr/>
          <a:lstStyle>
            <a:lvl1pPr>
              <a:defRPr>
                <a:solidFill>
                  <a:srgbClr val="FFF1E3"/>
                </a:solidFill>
              </a:defRPr>
            </a:lvl1pPr>
            <a:lvl2pPr>
              <a:defRPr>
                <a:solidFill>
                  <a:srgbClr val="FFF1E3"/>
                </a:solidFill>
              </a:defRPr>
            </a:lvl2pPr>
            <a:lvl3pPr>
              <a:defRPr>
                <a:solidFill>
                  <a:srgbClr val="FFF1E3"/>
                </a:solidFill>
              </a:defRPr>
            </a:lvl3pPr>
            <a:lvl4pPr>
              <a:defRPr>
                <a:solidFill>
                  <a:srgbClr val="FFF1E3"/>
                </a:solidFill>
              </a:defRPr>
            </a:lvl4pPr>
            <a:lvl5pPr>
              <a:defRPr>
                <a:solidFill>
                  <a:srgbClr val="FFF1E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4"/>
          </p:nvPr>
        </p:nvSpPr>
        <p:spPr>
          <a:xfrm>
            <a:off x="4800600" y="1657350"/>
            <a:ext cx="3657600" cy="2400300"/>
          </a:xfrm>
        </p:spPr>
        <p:txBody>
          <a:bodyPr/>
          <a:lstStyle>
            <a:lvl1pPr>
              <a:defRPr>
                <a:solidFill>
                  <a:srgbClr val="FFF1E3"/>
                </a:solidFill>
              </a:defRPr>
            </a:lvl1pPr>
            <a:lvl2pPr>
              <a:defRPr>
                <a:solidFill>
                  <a:srgbClr val="FFF1E3"/>
                </a:solidFill>
              </a:defRPr>
            </a:lvl2pPr>
            <a:lvl3pPr>
              <a:defRPr>
                <a:solidFill>
                  <a:srgbClr val="FFF1E3"/>
                </a:solidFill>
              </a:defRPr>
            </a:lvl3pPr>
            <a:lvl4pPr>
              <a:defRPr>
                <a:solidFill>
                  <a:srgbClr val="FFF1E3"/>
                </a:solidFill>
              </a:defRPr>
            </a:lvl4pPr>
            <a:lvl5pPr>
              <a:defRPr>
                <a:solidFill>
                  <a:srgbClr val="FFF1E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47EA8263-034E-BF12-0A87-9344866BF4F0}"/>
              </a:ext>
            </a:extLst>
          </p:cNvPr>
          <p:cNvPicPr>
            <a:picLocks noChangeAspect="1"/>
          </p:cNvPicPr>
          <p:nvPr userDrawn="1"/>
        </p:nvPicPr>
        <p:blipFill>
          <a:blip r:embed="rId2"/>
          <a:stretch>
            <a:fillRect/>
          </a:stretch>
        </p:blipFill>
        <p:spPr>
          <a:xfrm>
            <a:off x="8061797" y="3867150"/>
            <a:ext cx="548803" cy="898041"/>
          </a:xfrm>
          <a:prstGeom prst="rect">
            <a:avLst/>
          </a:prstGeom>
        </p:spPr>
      </p:pic>
    </p:spTree>
    <p:extLst>
      <p:ext uri="{BB962C8B-B14F-4D97-AF65-F5344CB8AC3E}">
        <p14:creationId xmlns:p14="http://schemas.microsoft.com/office/powerpoint/2010/main" val="222509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44A2F7E-A837-ED6C-18B6-85FC8A265CDB}"/>
              </a:ext>
            </a:extLst>
          </p:cNvPr>
          <p:cNvPicPr>
            <a:picLocks noChangeAspect="1"/>
          </p:cNvPicPr>
          <p:nvPr userDrawn="1"/>
        </p:nvPicPr>
        <p:blipFill>
          <a:blip r:embed="rId3"/>
          <a:srcRect l="50603"/>
          <a:stretch/>
        </p:blipFill>
        <p:spPr>
          <a:xfrm>
            <a:off x="0" y="-31171"/>
            <a:ext cx="1562100" cy="5174672"/>
          </a:xfrm>
          <a:prstGeom prst="rect">
            <a:avLst/>
          </a:prstGeom>
        </p:spPr>
      </p:pic>
      <p:pic>
        <p:nvPicPr>
          <p:cNvPr id="10" name="Picture 9">
            <a:extLst>
              <a:ext uri="{FF2B5EF4-FFF2-40B4-BE49-F238E27FC236}">
                <a16:creationId xmlns:a16="http://schemas.microsoft.com/office/drawing/2014/main" id="{F6146C5B-A80D-29AC-BD7C-EF15EB7A10B5}"/>
              </a:ext>
            </a:extLst>
          </p:cNvPr>
          <p:cNvPicPr>
            <a:picLocks noChangeAspect="1"/>
          </p:cNvPicPr>
          <p:nvPr userDrawn="1"/>
        </p:nvPicPr>
        <p:blipFill>
          <a:blip r:embed="rId3"/>
          <a:srcRect r="50000"/>
          <a:stretch/>
        </p:blipFill>
        <p:spPr>
          <a:xfrm>
            <a:off x="7562850" y="0"/>
            <a:ext cx="1581150" cy="5174672"/>
          </a:xfrm>
          <a:prstGeom prst="rect">
            <a:avLst/>
          </a:prstGeom>
        </p:spPr>
      </p:pic>
    </p:spTree>
    <p:extLst>
      <p:ext uri="{BB962C8B-B14F-4D97-AF65-F5344CB8AC3E}">
        <p14:creationId xmlns:p14="http://schemas.microsoft.com/office/powerpoint/2010/main" val="16351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F66D4D"/>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DE1221B7-91FB-C74F-AF82-728080FC8D41}"/>
              </a:ext>
            </a:extLst>
          </p:cNvPr>
          <p:cNvPicPr>
            <a:picLocks noChangeAspect="1"/>
          </p:cNvPicPr>
          <p:nvPr userDrawn="1"/>
        </p:nvPicPr>
        <p:blipFill>
          <a:blip r:embed="rId2"/>
          <a:srcRect r="50000"/>
          <a:stretch/>
        </p:blipFill>
        <p:spPr>
          <a:xfrm>
            <a:off x="7576457" y="13359"/>
            <a:ext cx="1567543" cy="5130141"/>
          </a:xfrm>
          <a:prstGeom prst="rect">
            <a:avLst/>
          </a:prstGeom>
        </p:spPr>
      </p:pic>
      <p:pic>
        <p:nvPicPr>
          <p:cNvPr id="4" name="Picture 3">
            <a:extLst>
              <a:ext uri="{FF2B5EF4-FFF2-40B4-BE49-F238E27FC236}">
                <a16:creationId xmlns:a16="http://schemas.microsoft.com/office/drawing/2014/main" id="{A63272CA-1B7A-A2A5-A9D7-7DEC8A7156D1}"/>
              </a:ext>
            </a:extLst>
          </p:cNvPr>
          <p:cNvPicPr>
            <a:picLocks noChangeAspect="1"/>
          </p:cNvPicPr>
          <p:nvPr userDrawn="1"/>
        </p:nvPicPr>
        <p:blipFill>
          <a:blip r:embed="rId2"/>
          <a:srcRect l="50000"/>
          <a:stretch/>
        </p:blipFill>
        <p:spPr>
          <a:xfrm>
            <a:off x="-1" y="33201"/>
            <a:ext cx="1567543" cy="5130141"/>
          </a:xfrm>
          <a:prstGeom prst="rect">
            <a:avLst/>
          </a:prstGeom>
        </p:spPr>
      </p:pic>
    </p:spTree>
    <p:extLst>
      <p:ext uri="{BB962C8B-B14F-4D97-AF65-F5344CB8AC3E}">
        <p14:creationId xmlns:p14="http://schemas.microsoft.com/office/powerpoint/2010/main" val="144295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BB895-C872-A65E-8ABE-088EAE4A829C}"/>
              </a:ext>
            </a:extLst>
          </p:cNvPr>
          <p:cNvPicPr>
            <a:picLocks noChangeAspect="1"/>
          </p:cNvPicPr>
          <p:nvPr userDrawn="1"/>
        </p:nvPicPr>
        <p:blipFill>
          <a:blip r:embed="rId2"/>
          <a:stretch>
            <a:fillRect/>
          </a:stretch>
        </p:blipFill>
        <p:spPr>
          <a:xfrm>
            <a:off x="76200" y="1866719"/>
            <a:ext cx="7289800" cy="3251200"/>
          </a:xfrm>
          <a:prstGeom prst="rect">
            <a:avLst/>
          </a:prstGeom>
        </p:spPr>
      </p:pic>
    </p:spTree>
    <p:extLst>
      <p:ext uri="{BB962C8B-B14F-4D97-AF65-F5344CB8AC3E}">
        <p14:creationId xmlns:p14="http://schemas.microsoft.com/office/powerpoint/2010/main" val="268064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457200"/>
            <a:ext cx="3383280" cy="685800"/>
          </a:xfrm>
        </p:spPr>
        <p:txBody>
          <a:bodyPr anchor="b">
            <a:noAutofit/>
          </a:bodyPr>
          <a:lstStyle>
            <a:lvl1pPr algn="l">
              <a:defRPr sz="2200" b="0" i="0" cap="none" baseline="0">
                <a:solidFill>
                  <a:srgbClr val="FFF1E3"/>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457200"/>
            <a:ext cx="3886200" cy="31432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4"/>
          </p:nvPr>
        </p:nvSpPr>
        <p:spPr>
          <a:xfrm>
            <a:off x="676274" y="1145286"/>
            <a:ext cx="3383280" cy="2468880"/>
          </a:xfrm>
        </p:spPr>
        <p:txBody>
          <a:bodyPr>
            <a:normAutofit/>
          </a:bodyPr>
          <a:lstStyle>
            <a:lvl1pPr marL="0" indent="0">
              <a:buFontTx/>
              <a:buNone/>
              <a:defRPr sz="1600">
                <a:solidFill>
                  <a:srgbClr val="FFF1E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pic>
        <p:nvPicPr>
          <p:cNvPr id="8" name="Picture 7">
            <a:extLst>
              <a:ext uri="{FF2B5EF4-FFF2-40B4-BE49-F238E27FC236}">
                <a16:creationId xmlns:a16="http://schemas.microsoft.com/office/drawing/2014/main" id="{E5017301-34E2-A747-5937-45DFCC6CDFAB}"/>
              </a:ext>
            </a:extLst>
          </p:cNvPr>
          <p:cNvPicPr>
            <a:picLocks noChangeAspect="1"/>
          </p:cNvPicPr>
          <p:nvPr userDrawn="1"/>
        </p:nvPicPr>
        <p:blipFill>
          <a:blip r:embed="rId2"/>
          <a:stretch>
            <a:fillRect/>
          </a:stretch>
        </p:blipFill>
        <p:spPr>
          <a:xfrm>
            <a:off x="76200" y="3409950"/>
            <a:ext cx="3659823" cy="1632256"/>
          </a:xfrm>
          <a:prstGeom prst="rect">
            <a:avLst/>
          </a:prstGeom>
        </p:spPr>
      </p:pic>
    </p:spTree>
    <p:extLst>
      <p:ext uri="{BB962C8B-B14F-4D97-AF65-F5344CB8AC3E}">
        <p14:creationId xmlns:p14="http://schemas.microsoft.com/office/powerpoint/2010/main" val="407615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E692D-4390-E64E-5B1D-DE6CD91BCA17}"/>
              </a:ext>
            </a:extLst>
          </p:cNvPr>
          <p:cNvSpPr>
            <a:spLocks noGrp="1"/>
          </p:cNvSpPr>
          <p:nvPr>
            <p:ph type="title"/>
          </p:nvPr>
        </p:nvSpPr>
        <p:spPr>
          <a:xfrm>
            <a:off x="685800" y="206375"/>
            <a:ext cx="7772400" cy="85725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E268DB3C-AA96-2DBE-B025-998751E4556E}"/>
              </a:ext>
            </a:extLst>
          </p:cNvPr>
          <p:cNvSpPr>
            <a:spLocks noGrp="1"/>
          </p:cNvSpPr>
          <p:nvPr>
            <p:ph type="body" idx="1"/>
          </p:nvPr>
        </p:nvSpPr>
        <p:spPr bwMode="auto">
          <a:xfrm>
            <a:off x="685800" y="1200150"/>
            <a:ext cx="7772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dk1" tx1="lt1" bg2="dk2" tx2="lt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61" r:id="rId7"/>
    <p:sldLayoutId id="2147485459" r:id="rId8"/>
    <p:sldLayoutId id="2147485460" r:id="rId9"/>
  </p:sldLayoutIdLst>
  <p:txStyles>
    <p:titleStyle>
      <a:lvl1pPr algn="l" rtl="0" eaLnBrk="1" fontAlgn="base" hangingPunct="1">
        <a:spcBef>
          <a:spcPct val="0"/>
        </a:spcBef>
        <a:spcAft>
          <a:spcPct val="0"/>
        </a:spcAft>
        <a:defRPr sz="3600" kern="1200" cap="all">
          <a:solidFill>
            <a:srgbClr val="7E0C89"/>
          </a:solidFill>
          <a:latin typeface="Franklin Gothic Medium"/>
          <a:ea typeface="ＭＳ Ｐゴシック" charset="0"/>
          <a:cs typeface="Franklin Gothic Medium"/>
        </a:defRPr>
      </a:lvl1pPr>
      <a:lvl2pPr algn="l" rtl="0" eaLnBrk="1" fontAlgn="base" hangingPunct="1">
        <a:spcBef>
          <a:spcPct val="0"/>
        </a:spcBef>
        <a:spcAft>
          <a:spcPct val="0"/>
        </a:spcAft>
        <a:defRPr sz="3600">
          <a:solidFill>
            <a:srgbClr val="6A6A6A"/>
          </a:solidFill>
          <a:latin typeface="Franklin Gothic Medium" charset="0"/>
          <a:ea typeface="ＭＳ Ｐゴシック" charset="0"/>
          <a:cs typeface="Franklin Gothic Medium" panose="020B0603020102020204" pitchFamily="34" charset="0"/>
        </a:defRPr>
      </a:lvl2pPr>
      <a:lvl3pPr algn="l" rtl="0" eaLnBrk="1" fontAlgn="base" hangingPunct="1">
        <a:spcBef>
          <a:spcPct val="0"/>
        </a:spcBef>
        <a:spcAft>
          <a:spcPct val="0"/>
        </a:spcAft>
        <a:defRPr sz="3600">
          <a:solidFill>
            <a:srgbClr val="6A6A6A"/>
          </a:solidFill>
          <a:latin typeface="Franklin Gothic Medium" charset="0"/>
          <a:ea typeface="ＭＳ Ｐゴシック" charset="0"/>
          <a:cs typeface="Franklin Gothic Medium" panose="020B0603020102020204" pitchFamily="34" charset="0"/>
        </a:defRPr>
      </a:lvl3pPr>
      <a:lvl4pPr algn="l" rtl="0" eaLnBrk="1" fontAlgn="base" hangingPunct="1">
        <a:spcBef>
          <a:spcPct val="0"/>
        </a:spcBef>
        <a:spcAft>
          <a:spcPct val="0"/>
        </a:spcAft>
        <a:defRPr sz="3600">
          <a:solidFill>
            <a:srgbClr val="6A6A6A"/>
          </a:solidFill>
          <a:latin typeface="Franklin Gothic Medium" charset="0"/>
          <a:ea typeface="ＭＳ Ｐゴシック" charset="0"/>
          <a:cs typeface="Franklin Gothic Medium" panose="020B0603020102020204" pitchFamily="34" charset="0"/>
        </a:defRPr>
      </a:lvl4pPr>
      <a:lvl5pPr algn="l" rtl="0" eaLnBrk="1" fontAlgn="base" hangingPunct="1">
        <a:spcBef>
          <a:spcPct val="0"/>
        </a:spcBef>
        <a:spcAft>
          <a:spcPct val="0"/>
        </a:spcAft>
        <a:defRPr sz="3600">
          <a:solidFill>
            <a:srgbClr val="6A6A6A"/>
          </a:solidFill>
          <a:latin typeface="Franklin Gothic Medium" charset="0"/>
          <a:ea typeface="ＭＳ Ｐゴシック" charset="0"/>
          <a:cs typeface="Franklin Gothic Medium" panose="020B0603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1" fontAlgn="base" hangingPunct="1">
        <a:spcBef>
          <a:spcPts val="700"/>
        </a:spcBef>
        <a:spcAft>
          <a:spcPct val="0"/>
        </a:spcAft>
        <a:buClr>
          <a:srgbClr val="F5951D"/>
        </a:buClr>
        <a:buSzPct val="85000"/>
        <a:buFont typeface="Wingdings 3" pitchFamily="2" charset="2"/>
        <a:buChar char=""/>
        <a:defRPr sz="2000" kern="1200">
          <a:solidFill>
            <a:sysClr val="windowText" lastClr="000000"/>
          </a:solidFill>
          <a:latin typeface="Franklin Gothic Book"/>
          <a:ea typeface="ＭＳ Ｐゴシック" charset="0"/>
          <a:cs typeface="Franklin Gothic Book"/>
        </a:defRPr>
      </a:lvl1pPr>
      <a:lvl2pPr marL="742950" indent="-273050" algn="l" rtl="0" eaLnBrk="1" fontAlgn="base" hangingPunct="1">
        <a:spcBef>
          <a:spcPts val="700"/>
        </a:spcBef>
        <a:spcAft>
          <a:spcPct val="0"/>
        </a:spcAft>
        <a:buClr>
          <a:srgbClr val="F5951D"/>
        </a:buClr>
        <a:buSzPct val="85000"/>
        <a:buFont typeface="Wingdings 3" pitchFamily="2" charset="2"/>
        <a:buChar char=""/>
        <a:defRPr sz="1600" kern="1200">
          <a:solidFill>
            <a:sysClr val="windowText" lastClr="000000"/>
          </a:solidFill>
          <a:latin typeface="Franklin Gothic Book"/>
          <a:ea typeface="ＭＳ Ｐゴシック" charset="0"/>
          <a:cs typeface="Franklin Gothic Book"/>
        </a:defRPr>
      </a:lvl2pPr>
      <a:lvl3pPr marL="1143000" indent="-273050" algn="l" rtl="0" eaLnBrk="1" fontAlgn="base" hangingPunct="1">
        <a:spcBef>
          <a:spcPts val="700"/>
        </a:spcBef>
        <a:spcAft>
          <a:spcPct val="0"/>
        </a:spcAft>
        <a:buClr>
          <a:srgbClr val="F5951D"/>
        </a:buClr>
        <a:buSzPct val="85000"/>
        <a:buFont typeface="Wingdings 3" pitchFamily="2" charset="2"/>
        <a:buChar char=""/>
        <a:defRPr sz="1400" kern="1200">
          <a:solidFill>
            <a:sysClr val="windowText" lastClr="000000"/>
          </a:solidFill>
          <a:latin typeface="Franklin Gothic Book"/>
          <a:ea typeface="ＭＳ Ｐゴシック" charset="0"/>
          <a:cs typeface="Franklin Gothic Book"/>
        </a:defRPr>
      </a:lvl3pPr>
      <a:lvl4pPr marL="1600200" indent="-273050" algn="l" rtl="0" eaLnBrk="1" fontAlgn="base" hangingPunct="1">
        <a:spcBef>
          <a:spcPts val="700"/>
        </a:spcBef>
        <a:spcAft>
          <a:spcPct val="0"/>
        </a:spcAft>
        <a:buClr>
          <a:srgbClr val="F5951D"/>
        </a:buClr>
        <a:buSzPct val="85000"/>
        <a:buFont typeface="Wingdings 3" pitchFamily="2" charset="2"/>
        <a:buChar char=""/>
        <a:defRPr sz="1400" kern="1200">
          <a:solidFill>
            <a:sysClr val="windowText" lastClr="000000"/>
          </a:solidFill>
          <a:latin typeface="Franklin Gothic Book"/>
          <a:ea typeface="ＭＳ Ｐゴシック" charset="0"/>
          <a:cs typeface="Franklin Gothic Book"/>
        </a:defRPr>
      </a:lvl4pPr>
      <a:lvl5pPr marL="2057400" indent="-273050" algn="l" rtl="0" eaLnBrk="1" fontAlgn="base" hangingPunct="1">
        <a:spcBef>
          <a:spcPts val="700"/>
        </a:spcBef>
        <a:spcAft>
          <a:spcPct val="0"/>
        </a:spcAft>
        <a:buClr>
          <a:srgbClr val="F5951D"/>
        </a:buClr>
        <a:buSzPct val="85000"/>
        <a:buFont typeface="Wingdings 3" pitchFamily="2" charset="2"/>
        <a:buChar char=""/>
        <a:defRPr sz="1400" kern="1200">
          <a:solidFill>
            <a:sysClr val="windowText" lastClr="000000"/>
          </a:solidFill>
          <a:latin typeface="Franklin Gothic Book"/>
          <a:ea typeface="ＭＳ Ｐゴシック" charset="0"/>
          <a:cs typeface="Franklin Gothic Book"/>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nfo@pws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557E-9CCB-C96F-831C-000681AE637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DD52BCD-EABF-9B87-5AD9-FE999962E4D2}"/>
              </a:ext>
            </a:extLst>
          </p:cNvPr>
          <p:cNvSpPr>
            <a:spLocks noGrp="1"/>
          </p:cNvSpPr>
          <p:nvPr>
            <p:ph type="subTitle" idx="1"/>
          </p:nvPr>
        </p:nvSpPr>
        <p:spPr/>
        <p:txBody>
          <a:bodyPr>
            <a:normAutofit/>
          </a:bodyPr>
          <a:lstStyle/>
          <a:p>
            <a:r>
              <a:rPr lang="en-US" dirty="0"/>
              <a:t>Presenter Name, Credentials</a:t>
            </a:r>
          </a:p>
          <a:p>
            <a:r>
              <a:rPr lang="en-US" dirty="0"/>
              <a:t>Presenter Title</a:t>
            </a:r>
          </a:p>
          <a:p>
            <a:r>
              <a:rPr lang="en-US" dirty="0"/>
              <a:t>Email</a:t>
            </a:r>
          </a:p>
          <a:p>
            <a:r>
              <a:rPr lang="en-US" dirty="0"/>
              <a:t>Presenter Organization, City</a:t>
            </a:r>
          </a:p>
          <a:p>
            <a:r>
              <a:rPr lang="en-US" dirty="0"/>
              <a:t>Lead Project Preceptor: </a:t>
            </a:r>
          </a:p>
          <a:p>
            <a:endParaRPr lang="en-US" dirty="0"/>
          </a:p>
        </p:txBody>
      </p:sp>
    </p:spTree>
    <p:extLst>
      <p:ext uri="{BB962C8B-B14F-4D97-AF65-F5344CB8AC3E}">
        <p14:creationId xmlns:p14="http://schemas.microsoft.com/office/powerpoint/2010/main" val="63074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dirty="0"/>
              <a:t>discussion</a:t>
            </a:r>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r>
              <a:rPr lang="en-US" dirty="0"/>
              <a:t>Summary of results</a:t>
            </a:r>
          </a:p>
          <a:p>
            <a:r>
              <a:rPr lang="en-US" dirty="0"/>
              <a:t>Other findings (if applicable)</a:t>
            </a:r>
          </a:p>
          <a:p>
            <a:r>
              <a:rPr lang="en-US" dirty="0"/>
              <a:t>Limitations</a:t>
            </a:r>
          </a:p>
          <a:p>
            <a:r>
              <a:rPr lang="en-US" dirty="0"/>
              <a:t>Future directions</a:t>
            </a:r>
          </a:p>
        </p:txBody>
      </p:sp>
    </p:spTree>
    <p:extLst>
      <p:ext uri="{BB962C8B-B14F-4D97-AF65-F5344CB8AC3E}">
        <p14:creationId xmlns:p14="http://schemas.microsoft.com/office/powerpoint/2010/main" val="384853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dirty="0"/>
              <a:t>Conclusion(s)</a:t>
            </a:r>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r>
              <a:rPr lang="en-US" dirty="0"/>
              <a:t>If applicable to your project</a:t>
            </a:r>
          </a:p>
        </p:txBody>
      </p:sp>
    </p:spTree>
    <p:extLst>
      <p:ext uri="{BB962C8B-B14F-4D97-AF65-F5344CB8AC3E}">
        <p14:creationId xmlns:p14="http://schemas.microsoft.com/office/powerpoint/2010/main" val="294323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47709AC-4909-C55B-4777-427951A9E40C}"/>
              </a:ext>
            </a:extLst>
          </p:cNvPr>
          <p:cNvSpPr>
            <a:spLocks noGrp="1"/>
          </p:cNvSpPr>
          <p:nvPr>
            <p:ph type="title"/>
          </p:nvPr>
        </p:nvSpPr>
        <p:spPr/>
        <p:txBody>
          <a:bodyPr/>
          <a:lstStyle/>
          <a:p>
            <a:pPr eaLnBrk="1" fontAlgn="auto" hangingPunct="1">
              <a:spcAft>
                <a:spcPts val="0"/>
              </a:spcAft>
              <a:defRPr/>
            </a:pPr>
            <a:r>
              <a:rPr lang="en-US" altLang="en-US" dirty="0">
                <a:latin typeface="Franklin Gothic Medium" panose="020B0603020102020204" pitchFamily="34" charset="0"/>
                <a:ea typeface="+mj-ea"/>
                <a:cs typeface="+mj-cs"/>
              </a:rPr>
              <a:t>Learning Assessment</a:t>
            </a:r>
          </a:p>
        </p:txBody>
      </p:sp>
      <p:sp>
        <p:nvSpPr>
          <p:cNvPr id="20483" name="Content Placeholder 2">
            <a:extLst>
              <a:ext uri="{FF2B5EF4-FFF2-40B4-BE49-F238E27FC236}">
                <a16:creationId xmlns:a16="http://schemas.microsoft.com/office/drawing/2014/main" id="{8BDDE099-872E-D3CB-6248-645542F9A920}"/>
              </a:ext>
            </a:extLst>
          </p:cNvPr>
          <p:cNvSpPr>
            <a:spLocks noGrp="1"/>
          </p:cNvSpPr>
          <p:nvPr>
            <p:ph idx="4294967295"/>
          </p:nvPr>
        </p:nvSpPr>
        <p:spPr>
          <a:xfrm>
            <a:off x="685800" y="1200150"/>
            <a:ext cx="7772400" cy="2800350"/>
          </a:xfrm>
        </p:spPr>
        <p:txBody>
          <a:bodyPr lIns="91440" rIns="91440"/>
          <a:lstStyle/>
          <a:p>
            <a:pPr eaLnBrk="1" hangingPunct="1">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Question (relating to objective – one question for each)</a:t>
            </a:r>
          </a:p>
          <a:p>
            <a:pPr marL="927100" lvl="1" indent="-457200" eaLnBrk="1" hangingPunct="1">
              <a:buFont typeface="+mj-lt"/>
              <a:buAutoNum type="alphaLcPeriod"/>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Add</a:t>
            </a:r>
          </a:p>
          <a:p>
            <a:pPr marL="927100" lvl="1" indent="-457200" eaLnBrk="1" hangingPunct="1">
              <a:buFont typeface="+mj-lt"/>
              <a:buAutoNum type="alphaLcPeriod"/>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Add</a:t>
            </a:r>
          </a:p>
          <a:p>
            <a:pPr marL="927100" lvl="1" indent="-457200" eaLnBrk="1" hangingPunct="1">
              <a:buFont typeface="+mj-lt"/>
              <a:buAutoNum type="alphaLcPeriod"/>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Add</a:t>
            </a:r>
          </a:p>
          <a:p>
            <a:pPr marL="927100" lvl="1" indent="-457200" eaLnBrk="1" hangingPunct="1">
              <a:buFont typeface="+mj-lt"/>
              <a:buAutoNum type="alphaLcPeriod"/>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Add</a:t>
            </a:r>
          </a:p>
          <a:p>
            <a:pPr marL="927100" lvl="1" indent="-457200" eaLnBrk="1" hangingPunct="1">
              <a:buFont typeface="+mj-lt"/>
              <a:buAutoNum type="alphaLcPeriod"/>
              <a:defRP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Remember to include the correct response AND rationale as to the correct answer (you may do so in the note or with an animation) </a:t>
            </a:r>
          </a:p>
          <a:p>
            <a:pPr eaLnBrk="1" hangingPunct="1">
              <a:buFont typeface="Wingdings 3" panose="05040102010807070707" pitchFamily="18" charset="2"/>
              <a:buChar char=""/>
              <a:defRPr/>
            </a:pPr>
            <a:endParaRPr lang="en-US" altLang="en-US" dirty="0">
              <a:solidFill>
                <a:srgbClr val="616363"/>
              </a:solidFill>
              <a:latin typeface="Franklin Gothic Medium" panose="020B0603020102020204" pitchFamily="34" charset="0"/>
              <a:ea typeface="ＭＳ Ｐゴシック" panose="020B0600070205080204" pitchFamily="34" charset="-128"/>
              <a:cs typeface="Franklin Gothic Book" panose="020B05030201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F4FCAEB-3BDA-C102-7489-C74F9266631F}"/>
              </a:ext>
            </a:extLst>
          </p:cNvPr>
          <p:cNvSpPr>
            <a:spLocks noGrp="1"/>
          </p:cNvSpPr>
          <p:nvPr>
            <p:ph type="title"/>
          </p:nvPr>
        </p:nvSpPr>
        <p:spPr/>
        <p:txBody>
          <a:bodyPr/>
          <a:lstStyle/>
          <a:p>
            <a:pPr eaLnBrk="1" fontAlgn="auto" hangingPunct="1">
              <a:spcAft>
                <a:spcPts val="0"/>
              </a:spcAft>
              <a:defRPr/>
            </a:pPr>
            <a:r>
              <a:rPr lang="en-US" altLang="en-US" dirty="0">
                <a:latin typeface="Franklin Gothic Medium" panose="020B0603020102020204" pitchFamily="34" charset="0"/>
                <a:ea typeface="+mj-ea"/>
                <a:cs typeface="+mj-cs"/>
              </a:rPr>
              <a:t>Insert Content Slides</a:t>
            </a:r>
          </a:p>
        </p:txBody>
      </p:sp>
      <p:sp>
        <p:nvSpPr>
          <p:cNvPr id="2" name="Text Placeholder 1">
            <a:extLst>
              <a:ext uri="{FF2B5EF4-FFF2-40B4-BE49-F238E27FC236}">
                <a16:creationId xmlns:a16="http://schemas.microsoft.com/office/drawing/2014/main" id="{0A3827FC-3851-CE5A-C14E-A2B74074D038}"/>
              </a:ext>
            </a:extLst>
          </p:cNvPr>
          <p:cNvSpPr>
            <a:spLocks noGrp="1"/>
          </p:cNvSpPr>
          <p:nvPr>
            <p:ph type="body" idx="1"/>
          </p:nvPr>
        </p:nvSpPr>
        <p:spPr>
          <a:xfrm>
            <a:off x="685800" y="1150938"/>
            <a:ext cx="3657600" cy="481012"/>
          </a:xfrm>
        </p:spPr>
        <p:txBody>
          <a:bodyPr/>
          <a:lstStyle/>
          <a:p>
            <a:pPr>
              <a:buFont typeface="Wingdings 3" panose="05040102010807070707" pitchFamily="18" charset="2"/>
              <a:buNone/>
              <a:defRPr/>
            </a:pPr>
            <a:endParaRPr lang="en-US" dirty="0"/>
          </a:p>
        </p:txBody>
      </p:sp>
      <p:sp>
        <p:nvSpPr>
          <p:cNvPr id="3" name="Text Placeholder 2">
            <a:extLst>
              <a:ext uri="{FF2B5EF4-FFF2-40B4-BE49-F238E27FC236}">
                <a16:creationId xmlns:a16="http://schemas.microsoft.com/office/drawing/2014/main" id="{AAE1D535-A98C-D4CF-F05C-C3CA0C406982}"/>
              </a:ext>
            </a:extLst>
          </p:cNvPr>
          <p:cNvSpPr>
            <a:spLocks noGrp="1"/>
          </p:cNvSpPr>
          <p:nvPr>
            <p:ph type="body" sz="quarter" idx="3"/>
          </p:nvPr>
        </p:nvSpPr>
        <p:spPr>
          <a:xfrm>
            <a:off x="4800600" y="1150938"/>
            <a:ext cx="3657600" cy="481012"/>
          </a:xfrm>
        </p:spPr>
        <p:txBody>
          <a:bodyPr/>
          <a:lstStyle/>
          <a:p>
            <a:pPr>
              <a:buFont typeface="Wingdings 3" panose="05040102010807070707" pitchFamily="18" charset="2"/>
              <a:buNone/>
              <a:defRPr/>
            </a:pPr>
            <a:endParaRPr lang="en-US"/>
          </a:p>
        </p:txBody>
      </p:sp>
      <p:sp>
        <p:nvSpPr>
          <p:cNvPr id="24581" name="Content Placeholder 3">
            <a:extLst>
              <a:ext uri="{FF2B5EF4-FFF2-40B4-BE49-F238E27FC236}">
                <a16:creationId xmlns:a16="http://schemas.microsoft.com/office/drawing/2014/main" id="{33FD8CDC-A688-2862-FB7F-95B3154A4D8B}"/>
              </a:ext>
            </a:extLst>
          </p:cNvPr>
          <p:cNvSpPr>
            <a:spLocks noGrp="1"/>
          </p:cNvSpPr>
          <p:nvPr>
            <p:ph sz="quarter" idx="13"/>
          </p:nvPr>
        </p:nvSpPr>
        <p:spPr/>
        <p:txBody>
          <a:bodyPr/>
          <a:lstStyle/>
          <a:p>
            <a:pPr>
              <a:buFont typeface="System Font Regular"/>
              <a:buChar char="►"/>
            </a:pPr>
            <a:endPar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endParaRPr>
          </a:p>
        </p:txBody>
      </p:sp>
      <p:sp>
        <p:nvSpPr>
          <p:cNvPr id="24582" name="Content Placeholder 4">
            <a:extLst>
              <a:ext uri="{FF2B5EF4-FFF2-40B4-BE49-F238E27FC236}">
                <a16:creationId xmlns:a16="http://schemas.microsoft.com/office/drawing/2014/main" id="{A35BF251-1034-C9DF-9533-63758696CC02}"/>
              </a:ext>
            </a:extLst>
          </p:cNvPr>
          <p:cNvSpPr>
            <a:spLocks noGrp="1"/>
          </p:cNvSpPr>
          <p:nvPr>
            <p:ph sz="quarter" idx="14"/>
          </p:nvPr>
        </p:nvSpPr>
        <p:spPr/>
        <p:txBody>
          <a:bodyPr/>
          <a:lstStyle/>
          <a:p>
            <a:pPr>
              <a:buFont typeface="System Font Regular"/>
              <a:buChar char="►"/>
            </a:pPr>
            <a:endPar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557E-9CCB-C96F-831C-000681AE637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DD52BCD-EABF-9B87-5AD9-FE999962E4D2}"/>
              </a:ext>
            </a:extLst>
          </p:cNvPr>
          <p:cNvSpPr>
            <a:spLocks noGrp="1"/>
          </p:cNvSpPr>
          <p:nvPr>
            <p:ph type="subTitle" idx="1"/>
          </p:nvPr>
        </p:nvSpPr>
        <p:spPr/>
        <p:txBody>
          <a:bodyPr>
            <a:normAutofit/>
          </a:bodyPr>
          <a:lstStyle/>
          <a:p>
            <a:r>
              <a:rPr lang="en-US" dirty="0"/>
              <a:t>Presenter Name, Credentials</a:t>
            </a:r>
          </a:p>
          <a:p>
            <a:r>
              <a:rPr lang="en-US" dirty="0"/>
              <a:t>Presenter Title</a:t>
            </a:r>
          </a:p>
          <a:p>
            <a:r>
              <a:rPr lang="en-US" dirty="0"/>
              <a:t>Email</a:t>
            </a:r>
          </a:p>
          <a:p>
            <a:r>
              <a:rPr lang="en-US" dirty="0"/>
              <a:t>Presenter Organization, City</a:t>
            </a:r>
          </a:p>
          <a:p>
            <a:r>
              <a:rPr lang="en-US" dirty="0"/>
              <a:t>Lead Project Preceptor: </a:t>
            </a:r>
          </a:p>
          <a:p>
            <a:endParaRPr lang="en-US" dirty="0"/>
          </a:p>
        </p:txBody>
      </p:sp>
    </p:spTree>
    <p:extLst>
      <p:ext uri="{BB962C8B-B14F-4D97-AF65-F5344CB8AC3E}">
        <p14:creationId xmlns:p14="http://schemas.microsoft.com/office/powerpoint/2010/main" val="232373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E1B8-53A4-5F6F-4026-1B0932777BF2}"/>
              </a:ext>
            </a:extLst>
          </p:cNvPr>
          <p:cNvSpPr>
            <a:spLocks noGrp="1"/>
          </p:cNvSpPr>
          <p:nvPr>
            <p:ph type="title"/>
          </p:nvPr>
        </p:nvSpPr>
        <p:spPr/>
        <p:txBody>
          <a:bodyPr/>
          <a:lstStyle/>
          <a:p>
            <a:pPr algn="ctr"/>
            <a:r>
              <a:rPr lang="en-US" dirty="0">
                <a:solidFill>
                  <a:srgbClr val="7E0C89"/>
                </a:solidFill>
              </a:rPr>
              <a:t>disclosures</a:t>
            </a:r>
          </a:p>
        </p:txBody>
      </p:sp>
      <p:sp>
        <p:nvSpPr>
          <p:cNvPr id="3" name="Content Placeholder 2">
            <a:extLst>
              <a:ext uri="{FF2B5EF4-FFF2-40B4-BE49-F238E27FC236}">
                <a16:creationId xmlns:a16="http://schemas.microsoft.com/office/drawing/2014/main" id="{7077F208-7756-A22D-0559-1B9B2A916C79}"/>
              </a:ext>
            </a:extLst>
          </p:cNvPr>
          <p:cNvSpPr>
            <a:spLocks noGrp="1"/>
          </p:cNvSpPr>
          <p:nvPr>
            <p:ph idx="4294967295"/>
          </p:nvPr>
        </p:nvSpPr>
        <p:spPr>
          <a:xfrm>
            <a:off x="685800" y="1063625"/>
            <a:ext cx="7772400" cy="2936876"/>
          </a:xfrm>
        </p:spPr>
        <p:txBody>
          <a:bodyPr/>
          <a:lstStyle/>
          <a:p>
            <a:pPr marL="0" indent="0" algn="ctr" eaLnBrk="1" hangingPunct="1">
              <a:buFontTx/>
              <a:buNone/>
              <a:defRPr/>
            </a:pPr>
            <a:r>
              <a:rPr lang="en-US" altLang="en-US" sz="1800" dirty="0">
                <a:latin typeface="Franklin Gothic Book" panose="020B0503020102020204" pitchFamily="34" charset="0"/>
                <a:ea typeface="ＭＳ Ｐゴシック" panose="020B0600070205080204" pitchFamily="34" charset="-128"/>
                <a:cs typeface="Franklin Gothic Book" panose="020B0503020102020204" pitchFamily="34" charset="0"/>
              </a:rPr>
              <a:t>List: Company Name and Type of Financial Relationship</a:t>
            </a:r>
          </a:p>
          <a:p>
            <a:pPr marL="0" indent="0" algn="ctr" eaLnBrk="1" hangingPunct="1">
              <a:buFontTx/>
              <a:buNone/>
              <a:defRPr/>
            </a:pPr>
            <a:r>
              <a:rPr lang="en-US" altLang="en-US" sz="1800" b="1" u="sng" dirty="0">
                <a:latin typeface="Franklin Gothic Book" panose="020B0503020102020204" pitchFamily="34" charset="0"/>
                <a:ea typeface="ＭＳ Ｐゴシック" panose="020B0600070205080204" pitchFamily="34" charset="-128"/>
                <a:cs typeface="Franklin Gothic Book" panose="020B0503020102020204" pitchFamily="34" charset="0"/>
              </a:rPr>
              <a:t>OR</a:t>
            </a:r>
            <a:r>
              <a:rPr lang="en-US" altLang="en-US" sz="1800" dirty="0">
                <a:latin typeface="Franklin Gothic Book" panose="020B0503020102020204" pitchFamily="34" charset="0"/>
                <a:ea typeface="ＭＳ Ｐゴシック" panose="020B0600070205080204" pitchFamily="34" charset="-128"/>
                <a:cs typeface="Franklin Gothic Book" panose="020B0503020102020204" pitchFamily="34" charset="0"/>
              </a:rPr>
              <a:t> If none, please use this language: </a:t>
            </a:r>
          </a:p>
          <a:p>
            <a:pPr lvl="1">
              <a:defRPr/>
            </a:pPr>
            <a:r>
              <a:rPr lang="en-US" sz="1400" dirty="0">
                <a:latin typeface="Franklin Gothic Book" panose="020B0503020102020204" pitchFamily="34" charset="0"/>
                <a:ea typeface="ＭＳ Ｐゴシック" panose="020B0600070205080204" pitchFamily="34" charset="-128"/>
              </a:rPr>
              <a:t>&lt;Speaker &gt;, faculty for this CE activity, has no relevant financial relationship(s) with ineligible companies to disclose. </a:t>
            </a:r>
          </a:p>
          <a:p>
            <a:pPr lvl="1">
              <a:defRPr/>
            </a:pPr>
            <a:r>
              <a:rPr lang="en-US" sz="1400" dirty="0">
                <a:latin typeface="Franklin Gothic Book" panose="020B0503020102020204" pitchFamily="34" charset="0"/>
                <a:ea typeface="ＭＳ Ｐゴシック" panose="020B0600070205080204" pitchFamily="34" charset="-128"/>
              </a:rPr>
              <a:t>None of the planners for this activity have relevant financial relationships to disclose with ineligible companies.</a:t>
            </a:r>
            <a:endParaRPr lang="en-US" altLang="en-US" sz="1000" i="1" dirty="0">
              <a:solidFill>
                <a:srgbClr val="616363"/>
              </a:solidFill>
              <a:latin typeface="Franklin Gothic Medium" panose="020B0603020102020204" pitchFamily="34" charset="0"/>
              <a:ea typeface="ＭＳ Ｐゴシック" panose="020B0600070205080204" pitchFamily="34" charset="-128"/>
              <a:cs typeface="Franklin Gothic Book" panose="020B0503020102020204" pitchFamily="34" charset="0"/>
            </a:endParaRPr>
          </a:p>
          <a:p>
            <a:pPr marL="0" indent="0" algn="ctr" eaLnBrk="1" hangingPunct="1">
              <a:buFontTx/>
              <a:buNone/>
              <a:defRPr/>
            </a:pPr>
            <a:r>
              <a:rPr lang="en-US" altLang="en-US" sz="1800" u="sng" dirty="0">
                <a:latin typeface="Franklin Gothic Book" panose="020B0503020102020204" pitchFamily="34" charset="0"/>
                <a:ea typeface="ＭＳ Ｐゴシック" panose="020B0600070205080204" pitchFamily="34" charset="-128"/>
                <a:cs typeface="Franklin Gothic Book" panose="020B0503020102020204" pitchFamily="34" charset="0"/>
              </a:rPr>
              <a:t>Off-Label Investigational Uses</a:t>
            </a:r>
          </a:p>
          <a:p>
            <a:pPr marL="0" indent="0" algn="ctr" eaLnBrk="1" hangingPunct="1">
              <a:buFontTx/>
              <a:buNone/>
              <a:defRPr/>
            </a:pPr>
            <a:r>
              <a:rPr lang="en-US" altLang="en-US" sz="1800" dirty="0">
                <a:latin typeface="Franklin Gothic Book" panose="020B0503020102020204" pitchFamily="34" charset="0"/>
                <a:ea typeface="ＭＳ Ｐゴシック" panose="020B0600070205080204" pitchFamily="34" charset="-128"/>
                <a:cs typeface="Franklin Gothic Book" panose="020B0503020102020204" pitchFamily="34" charset="0"/>
              </a:rPr>
              <a:t>Manufacturer/Provider and Product Devices </a:t>
            </a:r>
            <a:r>
              <a:rPr lang="en-US" altLang="en-US" sz="1800" b="1" u="sng" dirty="0">
                <a:latin typeface="Franklin Gothic Book" panose="020B0503020102020204" pitchFamily="34" charset="0"/>
                <a:ea typeface="ＭＳ Ｐゴシック" panose="020B0600070205080204" pitchFamily="34" charset="-128"/>
                <a:cs typeface="Franklin Gothic Book" panose="020B0503020102020204" pitchFamily="34" charset="0"/>
              </a:rPr>
              <a:t>OR</a:t>
            </a:r>
            <a:r>
              <a:rPr lang="en-US" altLang="en-US" sz="1800" dirty="0">
                <a:latin typeface="Franklin Gothic Book" panose="020B0503020102020204" pitchFamily="34" charset="0"/>
                <a:ea typeface="ＭＳ Ｐゴシック" panose="020B0600070205080204" pitchFamily="34" charset="-128"/>
                <a:cs typeface="Franklin Gothic Book" panose="020B0503020102020204" pitchFamily="34" charset="0"/>
              </a:rPr>
              <a:t> NONE</a:t>
            </a:r>
            <a:endParaRPr lang="en-US" altLang="en-US" sz="1400" i="1" dirty="0">
              <a:latin typeface="Franklin Gothic Book" panose="020B0503020102020204" pitchFamily="34" charset="0"/>
              <a:ea typeface="ＭＳ Ｐゴシック" panose="020B0600070205080204" pitchFamily="34" charset="-128"/>
              <a:cs typeface="Franklin Gothic Book" panose="020B0503020102020204" pitchFamily="34" charset="0"/>
            </a:endParaRPr>
          </a:p>
          <a:p>
            <a:pPr marL="0" indent="0" algn="ctr" eaLnBrk="1" hangingPunct="1">
              <a:buFontTx/>
              <a:buNone/>
              <a:defRPr/>
            </a:pPr>
            <a:r>
              <a:rPr lang="en-US" altLang="en-US" sz="1200" i="1" dirty="0">
                <a:latin typeface="Franklin Gothic Book" panose="020B0503020102020204" pitchFamily="34" charset="0"/>
                <a:ea typeface="ＭＳ Ｐゴシック" panose="020B0600070205080204" pitchFamily="34" charset="-128"/>
                <a:cs typeface="Franklin Gothic Book" panose="020B0503020102020204" pitchFamily="34" charset="0"/>
              </a:rPr>
              <a:t>If there are disclosures, the PSW Educational Programming Advisory Committee &amp; PSW CPE Administrator </a:t>
            </a:r>
          </a:p>
          <a:p>
            <a:pPr marL="0" indent="0" algn="ctr" eaLnBrk="1" hangingPunct="1">
              <a:buFontTx/>
              <a:buNone/>
              <a:defRPr/>
            </a:pPr>
            <a:r>
              <a:rPr lang="en-US" altLang="en-US" sz="1200" b="1" i="1" dirty="0">
                <a:solidFill>
                  <a:srgbClr val="FF0000"/>
                </a:solidFill>
                <a:latin typeface="Franklin Gothic Book" panose="020B0503020102020204" pitchFamily="34" charset="0"/>
                <a:ea typeface="ＭＳ Ｐゴシック" panose="020B0600070205080204" pitchFamily="34" charset="-128"/>
                <a:cs typeface="Franklin Gothic Book" panose="020B0503020102020204" pitchFamily="34" charset="0"/>
              </a:rPr>
              <a:t>MUST REVIEW </a:t>
            </a:r>
            <a:r>
              <a:rPr lang="en-US" altLang="en-US" sz="1200" i="1" dirty="0">
                <a:latin typeface="Franklin Gothic Book" panose="020B0503020102020204" pitchFamily="34" charset="0"/>
                <a:ea typeface="ＭＳ Ｐゴシック" panose="020B0600070205080204" pitchFamily="34" charset="-128"/>
                <a:cs typeface="Franklin Gothic Book" panose="020B0503020102020204" pitchFamily="34" charset="0"/>
              </a:rPr>
              <a:t>and complete mitigation. (Submit your slide set to </a:t>
            </a:r>
            <a:r>
              <a:rPr lang="en-US" altLang="en-US" sz="1200" i="1" dirty="0">
                <a:latin typeface="Franklin Gothic Book" panose="020B0503020102020204" pitchFamily="34" charset="0"/>
                <a:ea typeface="ＭＳ Ｐゴシック" panose="020B0600070205080204" pitchFamily="34" charset="-128"/>
                <a:cs typeface="Franklin Gothic Book" panose="020B0503020102020204" pitchFamily="34" charset="0"/>
                <a:hlinkClick r:id="rId2">
                  <a:extLst>
                    <a:ext uri="{A12FA001-AC4F-418D-AE19-62706E023703}">
                      <ahyp:hlinkClr xmlns:ahyp="http://schemas.microsoft.com/office/drawing/2018/hyperlinkcolor" val="tx"/>
                    </a:ext>
                  </a:extLst>
                </a:hlinkClick>
              </a:rPr>
              <a:t>info@pwsi.org</a:t>
            </a:r>
            <a:r>
              <a:rPr lang="en-US" altLang="en-US" sz="1200" i="1" dirty="0">
                <a:latin typeface="Franklin Gothic Book" panose="020B0503020102020204" pitchFamily="34" charset="0"/>
                <a:ea typeface="ＭＳ Ｐゴシック" panose="020B0600070205080204" pitchFamily="34" charset="-128"/>
                <a:cs typeface="Franklin Gothic Book" panose="020B0503020102020204" pitchFamily="34" charset="0"/>
              </a:rPr>
              <a:t>.) </a:t>
            </a:r>
          </a:p>
          <a:p>
            <a:pPr marL="69850" indent="0" algn="ctr">
              <a:buNone/>
            </a:pPr>
            <a:r>
              <a:rPr lang="en-US" altLang="en-US" sz="1800" u="sng" dirty="0">
                <a:latin typeface="Franklin Gothic Book" panose="020B0503020102020204" pitchFamily="34" charset="0"/>
                <a:ea typeface="ＭＳ Ｐゴシック" panose="020B0600070205080204" pitchFamily="34" charset="-128"/>
              </a:rPr>
              <a:t>IRB Review Status</a:t>
            </a:r>
          </a:p>
          <a:p>
            <a:pPr marL="69850" indent="0" algn="ctr">
              <a:buNone/>
            </a:pPr>
            <a:r>
              <a:rPr lang="en-US" altLang="en-US" sz="1800" dirty="0">
                <a:latin typeface="Franklin Gothic Book" panose="020B0503020102020204" pitchFamily="34" charset="0"/>
                <a:ea typeface="ＭＳ Ｐゴシック" panose="020B0600070205080204" pitchFamily="34" charset="-128"/>
              </a:rPr>
              <a:t>Describe (if applicable)</a:t>
            </a:r>
            <a:endParaRPr lang="en-US" sz="1800" dirty="0">
              <a:latin typeface="Franklin Gothic Book" panose="020B0503020102020204" pitchFamily="34" charset="0"/>
              <a:ea typeface="ＭＳ Ｐゴシック" panose="020B0600070205080204" pitchFamily="34" charset="-128"/>
            </a:endParaRPr>
          </a:p>
        </p:txBody>
      </p:sp>
    </p:spTree>
    <p:extLst>
      <p:ext uri="{BB962C8B-B14F-4D97-AF65-F5344CB8AC3E}">
        <p14:creationId xmlns:p14="http://schemas.microsoft.com/office/powerpoint/2010/main" val="44815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ADCA-8A81-0CAE-40B4-19E96099098F}"/>
              </a:ext>
            </a:extLst>
          </p:cNvPr>
          <p:cNvSpPr>
            <a:spLocks noGrp="1"/>
          </p:cNvSpPr>
          <p:nvPr>
            <p:ph type="title"/>
          </p:nvPr>
        </p:nvSpPr>
        <p:spPr/>
        <p:txBody>
          <a:bodyPr>
            <a:normAutofit fontScale="90000"/>
          </a:bodyPr>
          <a:lstStyle/>
          <a:p>
            <a:r>
              <a:rPr lang="en-US" dirty="0"/>
              <a:t>AI STATEMENT</a:t>
            </a:r>
            <a:br>
              <a:rPr lang="en-US" dirty="0"/>
            </a:br>
            <a:r>
              <a:rPr lang="en-US" dirty="0">
                <a:solidFill>
                  <a:srgbClr val="000000"/>
                </a:solidFill>
              </a:rPr>
              <a:t>***DELETE SLIDE if NOT APPLICABLE***</a:t>
            </a:r>
          </a:p>
        </p:txBody>
      </p:sp>
      <p:sp>
        <p:nvSpPr>
          <p:cNvPr id="4" name="TextBox 3">
            <a:extLst>
              <a:ext uri="{FF2B5EF4-FFF2-40B4-BE49-F238E27FC236}">
                <a16:creationId xmlns:a16="http://schemas.microsoft.com/office/drawing/2014/main" id="{ADDB9530-CA32-0DA2-7350-6EDAADA3E714}"/>
              </a:ext>
            </a:extLst>
          </p:cNvPr>
          <p:cNvSpPr txBox="1"/>
          <p:nvPr/>
        </p:nvSpPr>
        <p:spPr>
          <a:xfrm>
            <a:off x="2209800" y="1279088"/>
            <a:ext cx="4724400" cy="2585323"/>
          </a:xfrm>
          <a:prstGeom prst="rect">
            <a:avLst/>
          </a:prstGeom>
          <a:noFill/>
        </p:spPr>
        <p:txBody>
          <a:bodyPr wrap="square">
            <a:spAutoFit/>
          </a:bodyPr>
          <a:lstStyle/>
          <a:p>
            <a:pPr algn="ctr"/>
            <a:r>
              <a:rPr lang="en-US" b="1" dirty="0"/>
              <a:t>During the preparation of this program, the presenter(s) used </a:t>
            </a:r>
            <a:r>
              <a:rPr lang="en-US" b="1" dirty="0">
                <a:solidFill>
                  <a:srgbClr val="000000"/>
                </a:solidFill>
              </a:rPr>
              <a:t>[insert name of AI platform here]</a:t>
            </a:r>
            <a:r>
              <a:rPr lang="en-US" b="1" dirty="0"/>
              <a:t> as a tool to organize ideas, enhance clarity, and improve language use. After using this AI tool/service, the presenter reviewed and edited the content as needed and takes full responsibility for the content of the material. </a:t>
            </a:r>
          </a:p>
        </p:txBody>
      </p:sp>
    </p:spTree>
    <p:extLst>
      <p:ext uri="{BB962C8B-B14F-4D97-AF65-F5344CB8AC3E}">
        <p14:creationId xmlns:p14="http://schemas.microsoft.com/office/powerpoint/2010/main" val="422809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FBC897-D639-9F80-0DC8-5162E0787584}"/>
              </a:ext>
            </a:extLst>
          </p:cNvPr>
          <p:cNvSpPr>
            <a:spLocks noGrp="1"/>
          </p:cNvSpPr>
          <p:nvPr>
            <p:ph type="title"/>
          </p:nvPr>
        </p:nvSpPr>
        <p:spPr/>
        <p:txBody>
          <a:bodyPr/>
          <a:lstStyle/>
          <a:p>
            <a:pPr eaLnBrk="1" fontAlgn="auto" hangingPunct="1">
              <a:spcAft>
                <a:spcPts val="0"/>
              </a:spcAft>
              <a:defRPr/>
            </a:pPr>
            <a:r>
              <a:rPr lang="en-US" altLang="en-US" dirty="0">
                <a:solidFill>
                  <a:srgbClr val="7E0C89"/>
                </a:solidFill>
                <a:latin typeface="Franklin Gothic Medium" panose="020B0603020102020204" pitchFamily="34" charset="0"/>
                <a:ea typeface="+mj-ea"/>
                <a:cs typeface="+mj-cs"/>
              </a:rPr>
              <a:t>Insert Content Slides</a:t>
            </a:r>
          </a:p>
        </p:txBody>
      </p:sp>
      <p:sp>
        <p:nvSpPr>
          <p:cNvPr id="3" name="Content Placeholder 2">
            <a:extLst>
              <a:ext uri="{FF2B5EF4-FFF2-40B4-BE49-F238E27FC236}">
                <a16:creationId xmlns:a16="http://schemas.microsoft.com/office/drawing/2014/main" id="{D914E974-6F64-474F-C7D1-EF7D54A9E109}"/>
              </a:ext>
            </a:extLst>
          </p:cNvPr>
          <p:cNvSpPr txBox="1">
            <a:spLocks/>
          </p:cNvSpPr>
          <p:nvPr/>
        </p:nvSpPr>
        <p:spPr>
          <a:xfrm>
            <a:off x="685800" y="1117854"/>
            <a:ext cx="7772400" cy="2907792"/>
          </a:xfrm>
          <a:prstGeom prst="rect">
            <a:avLst/>
          </a:prstGeom>
        </p:spPr>
        <p:txBody>
          <a:bodyPr/>
          <a:lstStyle>
            <a:lvl1pPr marL="342900" indent="-273050" algn="l" rtl="0" eaLnBrk="0" fontAlgn="base" hangingPunct="0">
              <a:spcBef>
                <a:spcPts val="700"/>
              </a:spcBef>
              <a:spcAft>
                <a:spcPct val="0"/>
              </a:spcAft>
              <a:buClr>
                <a:schemeClr val="accent1"/>
              </a:buClr>
              <a:buSzPct val="85000"/>
              <a:buFont typeface="Wingdings 3" pitchFamily="2" charset="2"/>
              <a:buChar char=""/>
              <a:defRPr sz="2000" kern="1200">
                <a:solidFill>
                  <a:srgbClr val="000000"/>
                </a:solidFill>
                <a:latin typeface="Franklin Gothic Book"/>
                <a:ea typeface="ＭＳ Ｐゴシック" charset="0"/>
                <a:cs typeface="Franklin Gothic Book"/>
              </a:defRPr>
            </a:lvl1pPr>
            <a:lvl2pPr marL="742950" indent="-273050" algn="l" rtl="0" eaLnBrk="0" fontAlgn="base" hangingPunct="0">
              <a:spcBef>
                <a:spcPts val="700"/>
              </a:spcBef>
              <a:spcAft>
                <a:spcPct val="0"/>
              </a:spcAft>
              <a:buClr>
                <a:schemeClr val="accent1"/>
              </a:buClr>
              <a:buSzPct val="85000"/>
              <a:buFont typeface="Wingdings 3" pitchFamily="2" charset="2"/>
              <a:buChar char=""/>
              <a:defRPr sz="1600" kern="1200">
                <a:solidFill>
                  <a:srgbClr val="000000"/>
                </a:solidFill>
                <a:latin typeface="Franklin Gothic Book"/>
                <a:ea typeface="ＭＳ Ｐゴシック" charset="0"/>
                <a:cs typeface="Franklin Gothic Book"/>
              </a:defRPr>
            </a:lvl2pPr>
            <a:lvl3pPr marL="11430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3pPr>
            <a:lvl4pPr marL="16002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4pPr>
            <a:lvl5pPr marL="20574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eaLnBrk="1" hangingPunct="1">
              <a:buClr>
                <a:srgbClr val="F5951D"/>
              </a:buClr>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If utilizing </a:t>
            </a:r>
            <a:r>
              <a:rPr lang="en-US" altLang="en-US" dirty="0">
                <a:latin typeface="Franklin Gothic Book" panose="020B0503020102020204" pitchFamily="34" charset="0"/>
                <a:ea typeface="ＭＳ Ｐゴシック" panose="020B0600070205080204" pitchFamily="34" charset="-128"/>
              </a:rPr>
              <a:t>SmartArt or other graphics, </a:t>
            </a:r>
            <a:r>
              <a:rPr lang="en-US" dirty="0">
                <a:latin typeface="Franklin Gothic Book" panose="020B0503020102020204" pitchFamily="34" charset="0"/>
                <a:ea typeface="ＭＳ Ｐゴシック" panose="020B0600070205080204" pitchFamily="34" charset="-128"/>
              </a:rPr>
              <a:t>consider the contrast between your backgrounds, SmartArt, and font when finalizing your presentation</a:t>
            </a:r>
            <a:endParaRPr lang="en-US" altLang="en-US" dirty="0">
              <a:latin typeface="Franklin Gothic Book" panose="020B0503020102020204" pitchFamily="34" charset="0"/>
              <a:ea typeface="ＭＳ Ｐゴシック" panose="020B0600070205080204" pitchFamily="34" charset="-128"/>
            </a:endParaRPr>
          </a:p>
          <a:p>
            <a:pPr eaLnBrk="1" hangingPunct="1">
              <a:buClr>
                <a:srgbClr val="F5951D"/>
              </a:buClr>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Ensure that your presentation is formatted in wide screen (slide size 16:9)</a:t>
            </a:r>
          </a:p>
          <a:p>
            <a:pPr eaLnBrk="1" hangingPunct="1">
              <a:buClr>
                <a:srgbClr val="F5951D"/>
              </a:buClr>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Ensure that your slides are readable from a distance (try to aim for a maximum of six words per line and six lines per slide)</a:t>
            </a:r>
          </a:p>
          <a:p>
            <a:pPr eaLnBrk="1" hangingPunct="1">
              <a:buClr>
                <a:srgbClr val="F5951D"/>
              </a:buClr>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When appropriate, include abbreviated reference(s) at the bottom of the slide</a:t>
            </a:r>
          </a:p>
          <a:p>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48FF-4286-395F-6EDE-5CB674D63BBA}"/>
              </a:ext>
            </a:extLst>
          </p:cNvPr>
          <p:cNvSpPr>
            <a:spLocks noGrp="1"/>
          </p:cNvSpPr>
          <p:nvPr>
            <p:ph type="title"/>
          </p:nvPr>
        </p:nvSpPr>
        <p:spPr/>
        <p:txBody>
          <a:bodyPr/>
          <a:lstStyle/>
          <a:p>
            <a:r>
              <a:rPr lang="en-US" dirty="0">
                <a:solidFill>
                  <a:srgbClr val="7E0C89"/>
                </a:solidFill>
              </a:rPr>
              <a:t>Learning Objectives</a:t>
            </a:r>
          </a:p>
        </p:txBody>
      </p:sp>
      <p:sp>
        <p:nvSpPr>
          <p:cNvPr id="3" name="Content Placeholder 2">
            <a:extLst>
              <a:ext uri="{FF2B5EF4-FFF2-40B4-BE49-F238E27FC236}">
                <a16:creationId xmlns:a16="http://schemas.microsoft.com/office/drawing/2014/main" id="{B7071183-4738-58E5-4E0D-CCBE40109F8E}"/>
              </a:ext>
            </a:extLst>
          </p:cNvPr>
          <p:cNvSpPr txBox="1">
            <a:spLocks/>
          </p:cNvSpPr>
          <p:nvPr/>
        </p:nvSpPr>
        <p:spPr>
          <a:xfrm>
            <a:off x="685800" y="1171575"/>
            <a:ext cx="7772400" cy="2800350"/>
          </a:xfrm>
          <a:prstGeom prst="rect">
            <a:avLst/>
          </a:prstGeom>
        </p:spPr>
        <p:txBody>
          <a:bodyPr lIns="91440" rIns="91440"/>
          <a:lstStyle>
            <a:lvl1pPr marL="342900" indent="-273050" algn="l" rtl="0" eaLnBrk="0" fontAlgn="base" hangingPunct="0">
              <a:spcBef>
                <a:spcPts val="700"/>
              </a:spcBef>
              <a:spcAft>
                <a:spcPct val="0"/>
              </a:spcAft>
              <a:buClr>
                <a:schemeClr val="accent1"/>
              </a:buClr>
              <a:buSzPct val="85000"/>
              <a:buFont typeface="Wingdings 3" pitchFamily="2" charset="2"/>
              <a:buChar char=""/>
              <a:defRPr sz="2000" kern="1200">
                <a:solidFill>
                  <a:srgbClr val="000000"/>
                </a:solidFill>
                <a:latin typeface="Franklin Gothic Book"/>
                <a:ea typeface="ＭＳ Ｐゴシック" charset="0"/>
                <a:cs typeface="Franklin Gothic Book"/>
              </a:defRPr>
            </a:lvl1pPr>
            <a:lvl2pPr marL="742950" indent="-273050" algn="l" rtl="0" eaLnBrk="0" fontAlgn="base" hangingPunct="0">
              <a:spcBef>
                <a:spcPts val="700"/>
              </a:spcBef>
              <a:spcAft>
                <a:spcPct val="0"/>
              </a:spcAft>
              <a:buClr>
                <a:schemeClr val="accent1"/>
              </a:buClr>
              <a:buSzPct val="85000"/>
              <a:buFont typeface="Wingdings 3" pitchFamily="2" charset="2"/>
              <a:buChar char=""/>
              <a:defRPr sz="1600" kern="1200">
                <a:solidFill>
                  <a:srgbClr val="000000"/>
                </a:solidFill>
                <a:latin typeface="Franklin Gothic Book"/>
                <a:ea typeface="ＭＳ Ｐゴシック" charset="0"/>
                <a:cs typeface="Franklin Gothic Book"/>
              </a:defRPr>
            </a:lvl2pPr>
            <a:lvl3pPr marL="11430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3pPr>
            <a:lvl4pPr marL="16002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4pPr>
            <a:lvl5pPr marL="2057400" indent="-273050" algn="l" rtl="0" eaLnBrk="0" fontAlgn="base" hangingPunct="0">
              <a:spcBef>
                <a:spcPts val="700"/>
              </a:spcBef>
              <a:spcAft>
                <a:spcPct val="0"/>
              </a:spcAft>
              <a:buClr>
                <a:schemeClr val="accent1"/>
              </a:buClr>
              <a:buSzPct val="85000"/>
              <a:buFont typeface="Wingdings 3" pitchFamily="2" charset="2"/>
              <a:buChar char=""/>
              <a:defRPr sz="1400" kern="1200">
                <a:solidFill>
                  <a:srgbClr val="000000"/>
                </a:solidFill>
                <a:latin typeface="Franklin Gothic Book"/>
                <a:ea typeface="ＭＳ Ｐゴシック" charset="0"/>
                <a:cs typeface="Franklin Gothic Book"/>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indent="0" eaLnBrk="1" hangingPunct="1">
              <a:buFont typeface="Wingdings 3" panose="05040102010807070707" pitchFamily="18" charset="2"/>
              <a:buNone/>
              <a:defRPr/>
            </a:pPr>
            <a:r>
              <a:rPr lang="en-US" altLang="en-US" dirty="0">
                <a:latin typeface="Franklin Gothic Book" panose="020B0503020102020204" pitchFamily="34" charset="0"/>
                <a:ea typeface="ＭＳ Ｐゴシック" panose="020B0600070205080204" pitchFamily="34" charset="-128"/>
                <a:cs typeface="Franklin Gothic Book" charset="0"/>
              </a:rPr>
              <a:t>After completion of this program, </a:t>
            </a:r>
            <a:r>
              <a:rPr lang="en-US" altLang="en-US" i="1" dirty="0">
                <a:latin typeface="Franklin Gothic Book" panose="020B0503020102020204" pitchFamily="34" charset="0"/>
                <a:ea typeface="ＭＳ Ｐゴシック" panose="020B0600070205080204" pitchFamily="34" charset="-128"/>
                <a:cs typeface="Franklin Gothic Book" charset="0"/>
              </a:rPr>
              <a:t>pharmacist &amp; pharmacy technician </a:t>
            </a:r>
            <a:r>
              <a:rPr lang="en-US" altLang="en-US" dirty="0">
                <a:latin typeface="Franklin Gothic Book" panose="020B0503020102020204" pitchFamily="34" charset="0"/>
                <a:ea typeface="ＭＳ Ｐゴシック" panose="020B0600070205080204" pitchFamily="34" charset="-128"/>
                <a:cs typeface="Franklin Gothic Book" charset="0"/>
              </a:rPr>
              <a:t>learners will be able to: </a:t>
            </a:r>
          </a:p>
          <a:p>
            <a:pPr lvl="1" eaLnBrk="1" hangingPunct="1">
              <a:buClr>
                <a:srgbClr val="F5951D"/>
              </a:buClr>
              <a:buFont typeface="System Font Regular"/>
              <a:buChar char="►"/>
              <a:defRPr/>
            </a:pPr>
            <a:r>
              <a:rPr lang="en-US" altLang="en-US" dirty="0">
                <a:latin typeface="Franklin Gothic Book" panose="020B0503020102020204" pitchFamily="34" charset="0"/>
                <a:ea typeface="ＭＳ Ｐゴシック" panose="020B0600070205080204" pitchFamily="34" charset="-128"/>
                <a:cs typeface="Franklin Gothic Book" charset="0"/>
              </a:rPr>
              <a:t>Should be identical to learning objective(s) submitted with abstract</a:t>
            </a:r>
          </a:p>
          <a:p>
            <a:pPr eaLnBrk="1" hangingPunct="1">
              <a:buFont typeface="Wingdings 3" panose="05040102010807070707" pitchFamily="18" charset="2"/>
              <a:buChar char=""/>
              <a:defRPr/>
            </a:pPr>
            <a:endParaRPr lang="en-US" altLang="en-US" dirty="0">
              <a:solidFill>
                <a:srgbClr val="616363"/>
              </a:solidFill>
              <a:latin typeface="Franklin Gothic Medium" panose="020B0603020102020204" pitchFamily="34" charset="0"/>
              <a:ea typeface="ＭＳ Ｐゴシック" panose="020B0600070205080204" pitchFamily="34" charset="-128"/>
              <a:cs typeface="Franklin Gothic Book" charset="0"/>
            </a:endParaRPr>
          </a:p>
        </p:txBody>
      </p:sp>
    </p:spTree>
    <p:extLst>
      <p:ext uri="{BB962C8B-B14F-4D97-AF65-F5344CB8AC3E}">
        <p14:creationId xmlns:p14="http://schemas.microsoft.com/office/powerpoint/2010/main" val="341010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altLang="en-US" dirty="0">
                <a:latin typeface="Franklin Gothic Medium" panose="020B0603020102020204" pitchFamily="34" charset="0"/>
                <a:ea typeface="+mj-ea"/>
                <a:cs typeface="+mj-cs"/>
              </a:rPr>
              <a:t>Background</a:t>
            </a:r>
            <a:endParaRPr lang="en-US" dirty="0"/>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pPr eaLnBrk="1" hangingPunct="1">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Brief background as to why your topic is important</a:t>
            </a:r>
          </a:p>
          <a:p>
            <a:pPr eaLnBrk="1" hangingPunct="1">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Pertinent issues specific to your institution</a:t>
            </a:r>
          </a:p>
          <a:p>
            <a:pPr eaLnBrk="1" hangingPunct="1">
              <a:buFont typeface="System Font Regular"/>
              <a:buChar char="►"/>
            </a:pPr>
            <a:r>
              <a:rPr lang="en-US" altLang="en-US" dirty="0">
                <a:latin typeface="Franklin Gothic Book" panose="020B0503020102020204" pitchFamily="34" charset="0"/>
                <a:ea typeface="ＭＳ Ｐゴシック" panose="020B0600070205080204" pitchFamily="34" charset="-128"/>
                <a:cs typeface="Franklin Gothic Book" panose="020B0503020102020204" pitchFamily="34" charset="0"/>
              </a:rPr>
              <a:t>Should lead into project objective(s)</a:t>
            </a:r>
          </a:p>
          <a:p>
            <a:endParaRPr lang="en-US" dirty="0"/>
          </a:p>
        </p:txBody>
      </p:sp>
    </p:spTree>
    <p:extLst>
      <p:ext uri="{BB962C8B-B14F-4D97-AF65-F5344CB8AC3E}">
        <p14:creationId xmlns:p14="http://schemas.microsoft.com/office/powerpoint/2010/main" val="406376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altLang="en-US" dirty="0">
                <a:latin typeface="Franklin Gothic Medium" panose="020B0603020102020204" pitchFamily="34" charset="0"/>
                <a:ea typeface="+mj-ea"/>
                <a:cs typeface="+mj-cs"/>
              </a:rPr>
              <a:t>Project objective(s)</a:t>
            </a:r>
            <a:endParaRPr lang="en-US" dirty="0">
              <a:latin typeface="Franklin Gothic Medium" panose="020B0603020102020204" pitchFamily="34" charset="0"/>
              <a:ea typeface="+mj-ea"/>
              <a:cs typeface="+mj-cs"/>
            </a:endParaRPr>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endParaRPr lang="en-US" dirty="0"/>
          </a:p>
        </p:txBody>
      </p:sp>
    </p:spTree>
    <p:extLst>
      <p:ext uri="{BB962C8B-B14F-4D97-AF65-F5344CB8AC3E}">
        <p14:creationId xmlns:p14="http://schemas.microsoft.com/office/powerpoint/2010/main" val="38906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altLang="en-US" dirty="0">
                <a:latin typeface="Franklin Gothic Medium" panose="020B0603020102020204" pitchFamily="34" charset="0"/>
                <a:ea typeface="+mj-ea"/>
                <a:cs typeface="+mj-cs"/>
              </a:rPr>
              <a:t>methods</a:t>
            </a:r>
            <a:endParaRPr lang="en-US" dirty="0"/>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endParaRPr lang="en-US" dirty="0"/>
          </a:p>
        </p:txBody>
      </p:sp>
    </p:spTree>
    <p:extLst>
      <p:ext uri="{BB962C8B-B14F-4D97-AF65-F5344CB8AC3E}">
        <p14:creationId xmlns:p14="http://schemas.microsoft.com/office/powerpoint/2010/main" val="24797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897-7741-DAEE-2823-809BF3FE981C}"/>
              </a:ext>
            </a:extLst>
          </p:cNvPr>
          <p:cNvSpPr>
            <a:spLocks noGrp="1"/>
          </p:cNvSpPr>
          <p:nvPr>
            <p:ph type="title"/>
          </p:nvPr>
        </p:nvSpPr>
        <p:spPr/>
        <p:txBody>
          <a:bodyPr/>
          <a:lstStyle/>
          <a:p>
            <a:pPr algn="l"/>
            <a:r>
              <a:rPr lang="en-US" dirty="0"/>
              <a:t>results</a:t>
            </a:r>
          </a:p>
        </p:txBody>
      </p:sp>
      <p:sp>
        <p:nvSpPr>
          <p:cNvPr id="3" name="Content Placeholder 2">
            <a:extLst>
              <a:ext uri="{FF2B5EF4-FFF2-40B4-BE49-F238E27FC236}">
                <a16:creationId xmlns:a16="http://schemas.microsoft.com/office/drawing/2014/main" id="{CB7C780C-6485-B191-4A09-178AF101DE17}"/>
              </a:ext>
            </a:extLst>
          </p:cNvPr>
          <p:cNvSpPr>
            <a:spLocks noGrp="1"/>
          </p:cNvSpPr>
          <p:nvPr>
            <p:ph sz="quarter" idx="13"/>
          </p:nvPr>
        </p:nvSpPr>
        <p:spPr>
          <a:xfrm>
            <a:off x="685800" y="1152144"/>
            <a:ext cx="7772400" cy="2907792"/>
          </a:xfrm>
        </p:spPr>
        <p:txBody>
          <a:bodyPr/>
          <a:lstStyle/>
          <a:p>
            <a:endParaRPr lang="en-US" dirty="0"/>
          </a:p>
        </p:txBody>
      </p:sp>
    </p:spTree>
    <p:extLst>
      <p:ext uri="{BB962C8B-B14F-4D97-AF65-F5344CB8AC3E}">
        <p14:creationId xmlns:p14="http://schemas.microsoft.com/office/powerpoint/2010/main" val="425839399"/>
      </p:ext>
    </p:extLst>
  </p:cSld>
  <p:clrMapOvr>
    <a:masterClrMapping/>
  </p:clrMapOvr>
</p:sld>
</file>

<file path=ppt/theme/theme1.xml><?xml version="1.0" encoding="utf-8"?>
<a:theme xmlns:a="http://schemas.openxmlformats.org/drawingml/2006/main" name="Urban Pop">
  <a:themeElements>
    <a:clrScheme name="Custom 4">
      <a:dk1>
        <a:srgbClr val="001E50"/>
      </a:dk1>
      <a:lt1>
        <a:srgbClr val="FFF1E3"/>
      </a:lt1>
      <a:dk2>
        <a:srgbClr val="001E50"/>
      </a:dk2>
      <a:lt2>
        <a:srgbClr val="FFF1E3"/>
      </a:lt2>
      <a:accent1>
        <a:srgbClr val="FF3618"/>
      </a:accent1>
      <a:accent2>
        <a:srgbClr val="026C93"/>
      </a:accent2>
      <a:accent3>
        <a:srgbClr val="FB6D2A"/>
      </a:accent3>
      <a:accent4>
        <a:srgbClr val="71AEA3"/>
      </a:accent4>
      <a:accent5>
        <a:srgbClr val="FFAB68"/>
      </a:accent5>
      <a:accent6>
        <a:srgbClr val="FFDBB2"/>
      </a:accent6>
      <a:hlink>
        <a:srgbClr val="026B8F"/>
      </a:hlink>
      <a:folHlink>
        <a:srgbClr val="ED993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EdCon25  -  Read-Only" id="{9B97937F-FEB9-41D3-99B5-DD520BD5AE7E}" vid="{24A46D32-3342-48DB-B532-824E4667CE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a247543-ca39-422e-9a01-1c0e709fc482" xsi:nil="true"/>
    <lcf76f155ced4ddcb4097134ff3c332f xmlns="236b2a09-ca79-4b01-9e73-cf6284c6ed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B16DDED116314C8341F0480CB8F339" ma:contentTypeVersion="15" ma:contentTypeDescription="Create a new document." ma:contentTypeScope="" ma:versionID="9851da268434d7864f8dcab83ad678f1">
  <xsd:schema xmlns:xsd="http://www.w3.org/2001/XMLSchema" xmlns:xs="http://www.w3.org/2001/XMLSchema" xmlns:p="http://schemas.microsoft.com/office/2006/metadata/properties" xmlns:ns2="236b2a09-ca79-4b01-9e73-cf6284c6edfc" xmlns:ns3="7a247543-ca39-422e-9a01-1c0e709fc482" targetNamespace="http://schemas.microsoft.com/office/2006/metadata/properties" ma:root="true" ma:fieldsID="0dee432ad793b112ab09e99964518402" ns2:_="" ns3:_="">
    <xsd:import namespace="236b2a09-ca79-4b01-9e73-cf6284c6edfc"/>
    <xsd:import namespace="7a247543-ca39-422e-9a01-1c0e709fc4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6b2a09-ca79-4b01-9e73-cf6284c6e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4eda444-3720-48b9-8b16-cb49c2934a7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247543-ca39-422e-9a01-1c0e709fc48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0753d0-0d0a-4d03-be06-155d2cd6b6f1}" ma:internalName="TaxCatchAll" ma:showField="CatchAllData" ma:web="7a247543-ca39-422e-9a01-1c0e709fc4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651732-6676-4241-834A-FD88EBE077E8}">
  <ds:schemaRefs>
    <ds:schemaRef ds:uri="http://schemas.microsoft.com/sharepoint/v3/contenttype/forms"/>
  </ds:schemaRefs>
</ds:datastoreItem>
</file>

<file path=customXml/itemProps2.xml><?xml version="1.0" encoding="utf-8"?>
<ds:datastoreItem xmlns:ds="http://schemas.openxmlformats.org/officeDocument/2006/customXml" ds:itemID="{D06B8969-EAA6-42D7-923C-0107C3D5FEDB}">
  <ds:schemaRefs>
    <ds:schemaRef ds:uri="236b2a09-ca79-4b01-9e73-cf6284c6edfc"/>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7a247543-ca39-422e-9a01-1c0e709fc48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E5A95F2-93D1-4447-979E-4B11CE9C9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b2a09-ca79-4b01-9e73-cf6284c6edfc"/>
    <ds:schemaRef ds:uri="7a247543-ca39-422e-9a01-1c0e709fc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Slide Deck EdCon25</Template>
  <TotalTime>33</TotalTime>
  <Words>647</Words>
  <Application>Microsoft Macintosh PowerPoint</Application>
  <PresentationFormat>On-screen Show (16:9)</PresentationFormat>
  <Paragraphs>65</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Franklin Gothic Book</vt:lpstr>
      <vt:lpstr>Franklin Gothic Medium</vt:lpstr>
      <vt:lpstr>System Font Regular</vt:lpstr>
      <vt:lpstr>Wingdings 3</vt:lpstr>
      <vt:lpstr>Urban Pop</vt:lpstr>
      <vt:lpstr>PowerPoint Presentation</vt:lpstr>
      <vt:lpstr>disclosures</vt:lpstr>
      <vt:lpstr>AI STATEMENT ***DELETE SLIDE if NOT APPLICABLE***</vt:lpstr>
      <vt:lpstr>Insert Content Slides</vt:lpstr>
      <vt:lpstr>Learning Objectives</vt:lpstr>
      <vt:lpstr>Background</vt:lpstr>
      <vt:lpstr>Project objective(s)</vt:lpstr>
      <vt:lpstr>methods</vt:lpstr>
      <vt:lpstr>results</vt:lpstr>
      <vt:lpstr>discussion</vt:lpstr>
      <vt:lpstr>Conclusion(s)</vt:lpstr>
      <vt:lpstr>Learning Assessment</vt:lpstr>
      <vt:lpstr>Insert Content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Hartkopf</dc:creator>
  <cp:lastModifiedBy>Megan Grant</cp:lastModifiedBy>
  <cp:revision>4</cp:revision>
  <dcterms:created xsi:type="dcterms:W3CDTF">2024-11-12T18:22:33Z</dcterms:created>
  <dcterms:modified xsi:type="dcterms:W3CDTF">2024-11-12T19:05:01Z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0x01010088B16DDED116314C8341F0480CB8F339</vt:lpwstr>
  </property>
</Properties>
</file>